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5" r:id="rId5"/>
  </p:sldMasterIdLst>
  <p:notesMasterIdLst>
    <p:notesMasterId r:id="rId23"/>
  </p:notesMasterIdLst>
  <p:sldIdLst>
    <p:sldId id="433" r:id="rId6"/>
    <p:sldId id="337" r:id="rId7"/>
    <p:sldId id="304" r:id="rId8"/>
    <p:sldId id="434" r:id="rId9"/>
    <p:sldId id="435" r:id="rId10"/>
    <p:sldId id="438" r:id="rId11"/>
    <p:sldId id="437" r:id="rId12"/>
    <p:sldId id="450" r:id="rId13"/>
    <p:sldId id="443" r:id="rId14"/>
    <p:sldId id="444" r:id="rId15"/>
    <p:sldId id="440" r:id="rId16"/>
    <p:sldId id="441" r:id="rId17"/>
    <p:sldId id="442" r:id="rId18"/>
    <p:sldId id="447" r:id="rId19"/>
    <p:sldId id="448" r:id="rId20"/>
    <p:sldId id="445" r:id="rId21"/>
    <p:sldId id="45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744F4-31B7-B5CE-0B3F-950CC32FDA37}" v="3" dt="2024-09-23T13:04:51.086"/>
    <p1510:client id="{5600A883-D4A1-FF2E-38D6-BF644632290D}" v="4" dt="2024-09-23T14:30:38.556"/>
    <p1510:client id="{B262350C-6BE3-1CBE-9042-28F956602209}" v="23" dt="2024-09-23T13:14:29.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Hamilton" userId="S::kevin.hamilton@utoronto.ca::ef7054f8-82ee-4d06-93f7-7465d3dbe861" providerId="AD" clId="Web-{0D1D6FEE-9534-D5D9-0AD8-1C2BD717BC90}"/>
    <pc:docChg chg="modSld">
      <pc:chgData name="Kevin Hamilton" userId="S::kevin.hamilton@utoronto.ca::ef7054f8-82ee-4d06-93f7-7465d3dbe861" providerId="AD" clId="Web-{0D1D6FEE-9534-D5D9-0AD8-1C2BD717BC90}" dt="2024-09-20T19:10:53.623" v="6" actId="20577"/>
      <pc:docMkLst>
        <pc:docMk/>
      </pc:docMkLst>
      <pc:sldChg chg="modSp">
        <pc:chgData name="Kevin Hamilton" userId="S::kevin.hamilton@utoronto.ca::ef7054f8-82ee-4d06-93f7-7465d3dbe861" providerId="AD" clId="Web-{0D1D6FEE-9534-D5D9-0AD8-1C2BD717BC90}" dt="2024-09-20T19:10:53.623" v="6" actId="20577"/>
        <pc:sldMkLst>
          <pc:docMk/>
          <pc:sldMk cId="997268149" sldId="435"/>
        </pc:sldMkLst>
        <pc:spChg chg="mod">
          <ac:chgData name="Kevin Hamilton" userId="S::kevin.hamilton@utoronto.ca::ef7054f8-82ee-4d06-93f7-7465d3dbe861" providerId="AD" clId="Web-{0D1D6FEE-9534-D5D9-0AD8-1C2BD717BC90}" dt="2024-09-20T19:10:53.623" v="6" actId="20577"/>
          <ac:spMkLst>
            <pc:docMk/>
            <pc:sldMk cId="997268149" sldId="435"/>
            <ac:spMk id="2" creationId="{6A5F3DA7-BD88-9D4C-BC03-573F45644A61}"/>
          </ac:spMkLst>
        </pc:spChg>
      </pc:sldChg>
    </pc:docChg>
  </pc:docChgLst>
  <pc:docChgLst>
    <pc:chgData name="Kevin Hamilton" userId="S::kevin.hamilton@utoronto.ca::ef7054f8-82ee-4d06-93f7-7465d3dbe861" providerId="AD" clId="Web-{CDDA6616-CEFE-A3A3-81E2-982EB950DC49}"/>
    <pc:docChg chg="modSld sldOrd">
      <pc:chgData name="Kevin Hamilton" userId="S::kevin.hamilton@utoronto.ca::ef7054f8-82ee-4d06-93f7-7465d3dbe861" providerId="AD" clId="Web-{CDDA6616-CEFE-A3A3-81E2-982EB950DC49}" dt="2024-09-20T19:07:36.002" v="124" actId="20577"/>
      <pc:docMkLst>
        <pc:docMk/>
      </pc:docMkLst>
      <pc:sldChg chg="modSp">
        <pc:chgData name="Kevin Hamilton" userId="S::kevin.hamilton@utoronto.ca::ef7054f8-82ee-4d06-93f7-7465d3dbe861" providerId="AD" clId="Web-{CDDA6616-CEFE-A3A3-81E2-982EB950DC49}" dt="2024-09-20T19:06:12.845" v="104" actId="20577"/>
        <pc:sldMkLst>
          <pc:docMk/>
          <pc:sldMk cId="3897827680" sldId="441"/>
        </pc:sldMkLst>
        <pc:spChg chg="mod">
          <ac:chgData name="Kevin Hamilton" userId="S::kevin.hamilton@utoronto.ca::ef7054f8-82ee-4d06-93f7-7465d3dbe861" providerId="AD" clId="Web-{CDDA6616-CEFE-A3A3-81E2-982EB950DC49}" dt="2024-09-20T19:06:12.845" v="104" actId="20577"/>
          <ac:spMkLst>
            <pc:docMk/>
            <pc:sldMk cId="3897827680" sldId="441"/>
            <ac:spMk id="2" creationId="{6A5F3DA7-BD88-9D4C-BC03-573F45644A61}"/>
          </ac:spMkLst>
        </pc:spChg>
      </pc:sldChg>
      <pc:sldChg chg="modSp">
        <pc:chgData name="Kevin Hamilton" userId="S::kevin.hamilton@utoronto.ca::ef7054f8-82ee-4d06-93f7-7465d3dbe861" providerId="AD" clId="Web-{CDDA6616-CEFE-A3A3-81E2-982EB950DC49}" dt="2024-09-20T19:00:40.276" v="2" actId="20577"/>
        <pc:sldMkLst>
          <pc:docMk/>
          <pc:sldMk cId="2642157219" sldId="442"/>
        </pc:sldMkLst>
        <pc:spChg chg="mod">
          <ac:chgData name="Kevin Hamilton" userId="S::kevin.hamilton@utoronto.ca::ef7054f8-82ee-4d06-93f7-7465d3dbe861" providerId="AD" clId="Web-{CDDA6616-CEFE-A3A3-81E2-982EB950DC49}" dt="2024-09-20T19:00:40.276" v="2" actId="20577"/>
          <ac:spMkLst>
            <pc:docMk/>
            <pc:sldMk cId="2642157219" sldId="442"/>
            <ac:spMk id="2" creationId="{6A5F3DA7-BD88-9D4C-BC03-573F45644A61}"/>
          </ac:spMkLst>
        </pc:spChg>
      </pc:sldChg>
      <pc:sldChg chg="modSp">
        <pc:chgData name="Kevin Hamilton" userId="S::kevin.hamilton@utoronto.ca::ef7054f8-82ee-4d06-93f7-7465d3dbe861" providerId="AD" clId="Web-{CDDA6616-CEFE-A3A3-81E2-982EB950DC49}" dt="2024-09-20T19:07:36.002" v="124" actId="20577"/>
        <pc:sldMkLst>
          <pc:docMk/>
          <pc:sldMk cId="3224071560" sldId="444"/>
        </pc:sldMkLst>
        <pc:spChg chg="mod">
          <ac:chgData name="Kevin Hamilton" userId="S::kevin.hamilton@utoronto.ca::ef7054f8-82ee-4d06-93f7-7465d3dbe861" providerId="AD" clId="Web-{CDDA6616-CEFE-A3A3-81E2-982EB950DC49}" dt="2024-09-20T19:07:36.002" v="124" actId="20577"/>
          <ac:spMkLst>
            <pc:docMk/>
            <pc:sldMk cId="3224071560" sldId="444"/>
            <ac:spMk id="3" creationId="{334A8292-26EE-8A32-ABFD-D8D618B7E94D}"/>
          </ac:spMkLst>
        </pc:spChg>
      </pc:sldChg>
      <pc:sldChg chg="ord">
        <pc:chgData name="Kevin Hamilton" userId="S::kevin.hamilton@utoronto.ca::ef7054f8-82ee-4d06-93f7-7465d3dbe861" providerId="AD" clId="Web-{CDDA6616-CEFE-A3A3-81E2-982EB950DC49}" dt="2024-09-20T19:05:02.859" v="101"/>
        <pc:sldMkLst>
          <pc:docMk/>
          <pc:sldMk cId="1461690896" sldId="447"/>
        </pc:sldMkLst>
      </pc:sldChg>
      <pc:sldChg chg="ord">
        <pc:chgData name="Kevin Hamilton" userId="S::kevin.hamilton@utoronto.ca::ef7054f8-82ee-4d06-93f7-7465d3dbe861" providerId="AD" clId="Web-{CDDA6616-CEFE-A3A3-81E2-982EB950DC49}" dt="2024-09-20T19:05:02.859" v="100"/>
        <pc:sldMkLst>
          <pc:docMk/>
          <pc:sldMk cId="4200178823" sldId="448"/>
        </pc:sldMkLst>
      </pc:sldChg>
    </pc:docChg>
  </pc:docChgLst>
  <pc:docChgLst>
    <pc:chgData name="Kevin Hamilton" userId="S::kevin.hamilton@utoronto.ca::ef7054f8-82ee-4d06-93f7-7465d3dbe861" providerId="AD" clId="Web-{57FECB10-08AD-0367-C3D4-C18C8BC166D6}"/>
    <pc:docChg chg="modSld">
      <pc:chgData name="Kevin Hamilton" userId="S::kevin.hamilton@utoronto.ca::ef7054f8-82ee-4d06-93f7-7465d3dbe861" providerId="AD" clId="Web-{57FECB10-08AD-0367-C3D4-C18C8BC166D6}" dt="2024-09-19T12:25:59.153" v="6" actId="1076"/>
      <pc:docMkLst>
        <pc:docMk/>
      </pc:docMkLst>
      <pc:sldChg chg="addSp delSp modSp">
        <pc:chgData name="Kevin Hamilton" userId="S::kevin.hamilton@utoronto.ca::ef7054f8-82ee-4d06-93f7-7465d3dbe861" providerId="AD" clId="Web-{57FECB10-08AD-0367-C3D4-C18C8BC166D6}" dt="2024-09-19T12:25:59.153" v="6" actId="1076"/>
        <pc:sldMkLst>
          <pc:docMk/>
          <pc:sldMk cId="566598689" sldId="407"/>
        </pc:sldMkLst>
        <pc:picChg chg="add del mod">
          <ac:chgData name="Kevin Hamilton" userId="S::kevin.hamilton@utoronto.ca::ef7054f8-82ee-4d06-93f7-7465d3dbe861" providerId="AD" clId="Web-{57FECB10-08AD-0367-C3D4-C18C8BC166D6}" dt="2024-09-19T12:25:52.435" v="4"/>
          <ac:picMkLst>
            <pc:docMk/>
            <pc:sldMk cId="566598689" sldId="407"/>
            <ac:picMk id="3" creationId="{6C7918E7-24B1-D31A-D754-896A99DCDE35}"/>
          </ac:picMkLst>
        </pc:picChg>
        <pc:picChg chg="add mod">
          <ac:chgData name="Kevin Hamilton" userId="S::kevin.hamilton@utoronto.ca::ef7054f8-82ee-4d06-93f7-7465d3dbe861" providerId="AD" clId="Web-{57FECB10-08AD-0367-C3D4-C18C8BC166D6}" dt="2024-09-19T12:25:59.153" v="6" actId="1076"/>
          <ac:picMkLst>
            <pc:docMk/>
            <pc:sldMk cId="566598689" sldId="407"/>
            <ac:picMk id="4" creationId="{50BEE5E1-EC7D-9924-3C72-9EB347F8B944}"/>
          </ac:picMkLst>
        </pc:picChg>
        <pc:picChg chg="del">
          <ac:chgData name="Kevin Hamilton" userId="S::kevin.hamilton@utoronto.ca::ef7054f8-82ee-4d06-93f7-7465d3dbe861" providerId="AD" clId="Web-{57FECB10-08AD-0367-C3D4-C18C8BC166D6}" dt="2024-09-19T12:24:58.309" v="0"/>
          <ac:picMkLst>
            <pc:docMk/>
            <pc:sldMk cId="566598689" sldId="407"/>
            <ac:picMk id="8" creationId="{92CAC723-93C2-5A5E-E0FE-DA75CEFA3F25}"/>
          </ac:picMkLst>
        </pc:picChg>
      </pc:sldChg>
    </pc:docChg>
  </pc:docChgLst>
  <pc:docChgLst>
    <pc:chgData name="Jeremy Knight" userId="363aa7ba-f4fd-435d-b2a5-8018183e84cf" providerId="ADAL" clId="{595FAC5B-5EAA-4417-8DAC-DAF1B667B576}"/>
    <pc:docChg chg="modSld">
      <pc:chgData name="Jeremy Knight" userId="363aa7ba-f4fd-435d-b2a5-8018183e84cf" providerId="ADAL" clId="{595FAC5B-5EAA-4417-8DAC-DAF1B667B576}" dt="2024-09-20T14:26:13.464" v="309" actId="20577"/>
      <pc:docMkLst>
        <pc:docMk/>
      </pc:docMkLst>
      <pc:sldChg chg="modSp mod">
        <pc:chgData name="Jeremy Knight" userId="363aa7ba-f4fd-435d-b2a5-8018183e84cf" providerId="ADAL" clId="{595FAC5B-5EAA-4417-8DAC-DAF1B667B576}" dt="2024-09-20T14:07:30.080" v="41" actId="6549"/>
        <pc:sldMkLst>
          <pc:docMk/>
          <pc:sldMk cId="219202649" sldId="434"/>
        </pc:sldMkLst>
        <pc:spChg chg="mod">
          <ac:chgData name="Jeremy Knight" userId="363aa7ba-f4fd-435d-b2a5-8018183e84cf" providerId="ADAL" clId="{595FAC5B-5EAA-4417-8DAC-DAF1B667B576}" dt="2024-09-20T14:07:30.080" v="41" actId="6549"/>
          <ac:spMkLst>
            <pc:docMk/>
            <pc:sldMk cId="219202649" sldId="434"/>
            <ac:spMk id="2" creationId="{6A5F3DA7-BD88-9D4C-BC03-573F45644A61}"/>
          </ac:spMkLst>
        </pc:spChg>
      </pc:sldChg>
      <pc:sldChg chg="modSp mod">
        <pc:chgData name="Jeremy Knight" userId="363aa7ba-f4fd-435d-b2a5-8018183e84cf" providerId="ADAL" clId="{595FAC5B-5EAA-4417-8DAC-DAF1B667B576}" dt="2024-09-20T14:08:51.402" v="69" actId="6549"/>
        <pc:sldMkLst>
          <pc:docMk/>
          <pc:sldMk cId="997268149" sldId="435"/>
        </pc:sldMkLst>
        <pc:spChg chg="mod">
          <ac:chgData name="Jeremy Knight" userId="363aa7ba-f4fd-435d-b2a5-8018183e84cf" providerId="ADAL" clId="{595FAC5B-5EAA-4417-8DAC-DAF1B667B576}" dt="2024-09-20T14:08:51.402" v="69" actId="6549"/>
          <ac:spMkLst>
            <pc:docMk/>
            <pc:sldMk cId="997268149" sldId="435"/>
            <ac:spMk id="2" creationId="{6A5F3DA7-BD88-9D4C-BC03-573F45644A61}"/>
          </ac:spMkLst>
        </pc:spChg>
      </pc:sldChg>
      <pc:sldChg chg="modSp mod">
        <pc:chgData name="Jeremy Knight" userId="363aa7ba-f4fd-435d-b2a5-8018183e84cf" providerId="ADAL" clId="{595FAC5B-5EAA-4417-8DAC-DAF1B667B576}" dt="2024-09-20T14:21:46.547" v="147" actId="20577"/>
        <pc:sldMkLst>
          <pc:docMk/>
          <pc:sldMk cId="707846182" sldId="440"/>
        </pc:sldMkLst>
        <pc:spChg chg="mod">
          <ac:chgData name="Jeremy Knight" userId="363aa7ba-f4fd-435d-b2a5-8018183e84cf" providerId="ADAL" clId="{595FAC5B-5EAA-4417-8DAC-DAF1B667B576}" dt="2024-09-20T14:21:46.547" v="147" actId="20577"/>
          <ac:spMkLst>
            <pc:docMk/>
            <pc:sldMk cId="707846182" sldId="440"/>
            <ac:spMk id="2" creationId="{6A5F3DA7-BD88-9D4C-BC03-573F45644A61}"/>
          </ac:spMkLst>
        </pc:spChg>
        <pc:spChg chg="mod">
          <ac:chgData name="Jeremy Knight" userId="363aa7ba-f4fd-435d-b2a5-8018183e84cf" providerId="ADAL" clId="{595FAC5B-5EAA-4417-8DAC-DAF1B667B576}" dt="2024-09-20T14:18:51.560" v="122" actId="6549"/>
          <ac:spMkLst>
            <pc:docMk/>
            <pc:sldMk cId="707846182" sldId="440"/>
            <ac:spMk id="4" creationId="{9C20FFB5-A753-2741-92F3-124A93FFA15E}"/>
          </ac:spMkLst>
        </pc:spChg>
      </pc:sldChg>
      <pc:sldChg chg="modSp mod">
        <pc:chgData name="Jeremy Knight" userId="363aa7ba-f4fd-435d-b2a5-8018183e84cf" providerId="ADAL" clId="{595FAC5B-5EAA-4417-8DAC-DAF1B667B576}" dt="2024-09-20T14:26:13.464" v="309" actId="20577"/>
        <pc:sldMkLst>
          <pc:docMk/>
          <pc:sldMk cId="3897827680" sldId="441"/>
        </pc:sldMkLst>
        <pc:spChg chg="mod">
          <ac:chgData name="Jeremy Knight" userId="363aa7ba-f4fd-435d-b2a5-8018183e84cf" providerId="ADAL" clId="{595FAC5B-5EAA-4417-8DAC-DAF1B667B576}" dt="2024-09-20T14:26:13.464" v="309" actId="20577"/>
          <ac:spMkLst>
            <pc:docMk/>
            <pc:sldMk cId="3897827680" sldId="441"/>
            <ac:spMk id="2" creationId="{6A5F3DA7-BD88-9D4C-BC03-573F45644A61}"/>
          </ac:spMkLst>
        </pc:spChg>
      </pc:sldChg>
      <pc:sldChg chg="modSp mod">
        <pc:chgData name="Jeremy Knight" userId="363aa7ba-f4fd-435d-b2a5-8018183e84cf" providerId="ADAL" clId="{595FAC5B-5EAA-4417-8DAC-DAF1B667B576}" dt="2024-09-20T14:19:30.927" v="124" actId="20577"/>
        <pc:sldMkLst>
          <pc:docMk/>
          <pc:sldMk cId="2642157219" sldId="442"/>
        </pc:sldMkLst>
        <pc:spChg chg="mod">
          <ac:chgData name="Jeremy Knight" userId="363aa7ba-f4fd-435d-b2a5-8018183e84cf" providerId="ADAL" clId="{595FAC5B-5EAA-4417-8DAC-DAF1B667B576}" dt="2024-09-20T14:19:30.927" v="124" actId="20577"/>
          <ac:spMkLst>
            <pc:docMk/>
            <pc:sldMk cId="2642157219" sldId="442"/>
            <ac:spMk id="2" creationId="{6A5F3DA7-BD88-9D4C-BC03-573F45644A61}"/>
          </ac:spMkLst>
        </pc:spChg>
      </pc:sldChg>
      <pc:sldChg chg="modSp mod">
        <pc:chgData name="Jeremy Knight" userId="363aa7ba-f4fd-435d-b2a5-8018183e84cf" providerId="ADAL" clId="{595FAC5B-5EAA-4417-8DAC-DAF1B667B576}" dt="2024-09-20T14:09:18.206" v="70" actId="207"/>
        <pc:sldMkLst>
          <pc:docMk/>
          <pc:sldMk cId="1461690896" sldId="447"/>
        </pc:sldMkLst>
        <pc:spChg chg="mod">
          <ac:chgData name="Jeremy Knight" userId="363aa7ba-f4fd-435d-b2a5-8018183e84cf" providerId="ADAL" clId="{595FAC5B-5EAA-4417-8DAC-DAF1B667B576}" dt="2024-09-20T14:09:18.206" v="70" actId="207"/>
          <ac:spMkLst>
            <pc:docMk/>
            <pc:sldMk cId="1461690896" sldId="447"/>
            <ac:spMk id="3" creationId="{A1A65354-9E07-B171-AABD-177D22D87F13}"/>
          </ac:spMkLst>
        </pc:spChg>
      </pc:sldChg>
      <pc:sldChg chg="modSp mod">
        <pc:chgData name="Jeremy Knight" userId="363aa7ba-f4fd-435d-b2a5-8018183e84cf" providerId="ADAL" clId="{595FAC5B-5EAA-4417-8DAC-DAF1B667B576}" dt="2024-09-20T14:12:11.681" v="110" actId="20577"/>
        <pc:sldMkLst>
          <pc:docMk/>
          <pc:sldMk cId="4200178823" sldId="448"/>
        </pc:sldMkLst>
        <pc:spChg chg="mod">
          <ac:chgData name="Jeremy Knight" userId="363aa7ba-f4fd-435d-b2a5-8018183e84cf" providerId="ADAL" clId="{595FAC5B-5EAA-4417-8DAC-DAF1B667B576}" dt="2024-09-20T14:12:11.681" v="110" actId="20577"/>
          <ac:spMkLst>
            <pc:docMk/>
            <pc:sldMk cId="4200178823" sldId="448"/>
            <ac:spMk id="3" creationId="{7986ACFC-34AC-E499-19E6-2F82F26CAABD}"/>
          </ac:spMkLst>
        </pc:spChg>
      </pc:sldChg>
    </pc:docChg>
  </pc:docChgLst>
  <pc:docChgLst>
    <pc:chgData name="Kevin Hamilton" userId="S::kevin.hamilton@utoronto.ca::ef7054f8-82ee-4d06-93f7-7465d3dbe861" providerId="AD" clId="Web-{6D582E8B-D00B-7D0F-4C29-23C2339476A0}"/>
    <pc:docChg chg="modSld">
      <pc:chgData name="Kevin Hamilton" userId="S::kevin.hamilton@utoronto.ca::ef7054f8-82ee-4d06-93f7-7465d3dbe861" providerId="AD" clId="Web-{6D582E8B-D00B-7D0F-4C29-23C2339476A0}" dt="2024-09-19T16:58:10.543" v="6" actId="14100"/>
      <pc:docMkLst>
        <pc:docMk/>
      </pc:docMkLst>
      <pc:sldChg chg="addSp delSp modSp">
        <pc:chgData name="Kevin Hamilton" userId="S::kevin.hamilton@utoronto.ca::ef7054f8-82ee-4d06-93f7-7465d3dbe861" providerId="AD" clId="Web-{6D582E8B-D00B-7D0F-4C29-23C2339476A0}" dt="2024-09-19T16:58:10.543" v="6" actId="14100"/>
        <pc:sldMkLst>
          <pc:docMk/>
          <pc:sldMk cId="3927208510" sldId="373"/>
        </pc:sldMkLst>
        <pc:spChg chg="del mod">
          <ac:chgData name="Kevin Hamilton" userId="S::kevin.hamilton@utoronto.ca::ef7054f8-82ee-4d06-93f7-7465d3dbe861" providerId="AD" clId="Web-{6D582E8B-D00B-7D0F-4C29-23C2339476A0}" dt="2024-09-19T16:57:04.215" v="1"/>
          <ac:spMkLst>
            <pc:docMk/>
            <pc:sldMk cId="3927208510" sldId="373"/>
            <ac:spMk id="4" creationId="{741EC96C-D2F2-FD12-946E-9F58D6CF02A0}"/>
          </ac:spMkLst>
        </pc:spChg>
        <pc:picChg chg="del">
          <ac:chgData name="Kevin Hamilton" userId="S::kevin.hamilton@utoronto.ca::ef7054f8-82ee-4d06-93f7-7465d3dbe861" providerId="AD" clId="Web-{6D582E8B-D00B-7D0F-4C29-23C2339476A0}" dt="2024-09-19T16:57:13.574" v="3"/>
          <ac:picMkLst>
            <pc:docMk/>
            <pc:sldMk cId="3927208510" sldId="373"/>
            <ac:picMk id="3" creationId="{050EFE3E-5223-DF3C-BBAD-16E75E5E9C61}"/>
          </ac:picMkLst>
        </pc:picChg>
        <pc:picChg chg="add mod">
          <ac:chgData name="Kevin Hamilton" userId="S::kevin.hamilton@utoronto.ca::ef7054f8-82ee-4d06-93f7-7465d3dbe861" providerId="AD" clId="Web-{6D582E8B-D00B-7D0F-4C29-23C2339476A0}" dt="2024-09-19T16:58:10.543" v="6" actId="14100"/>
          <ac:picMkLst>
            <pc:docMk/>
            <pc:sldMk cId="3927208510" sldId="373"/>
            <ac:picMk id="6" creationId="{D7696114-1755-7D58-456A-28640FD30D63}"/>
          </ac:picMkLst>
        </pc:picChg>
        <pc:picChg chg="del">
          <ac:chgData name="Kevin Hamilton" userId="S::kevin.hamilton@utoronto.ca::ef7054f8-82ee-4d06-93f7-7465d3dbe861" providerId="AD" clId="Web-{6D582E8B-D00B-7D0F-4C29-23C2339476A0}" dt="2024-09-19T16:57:09.949" v="2"/>
          <ac:picMkLst>
            <pc:docMk/>
            <pc:sldMk cId="3927208510" sldId="373"/>
            <ac:picMk id="9" creationId="{7F47BA06-FD6A-C661-0111-64086D836B58}"/>
          </ac:picMkLst>
        </pc:picChg>
      </pc:sldChg>
    </pc:docChg>
  </pc:docChgLst>
  <pc:docChgLst>
    <pc:chgData name="Kevin Hamilton" userId="S::kevin.hamilton@utoronto.ca::ef7054f8-82ee-4d06-93f7-7465d3dbe861" providerId="AD" clId="Web-{97EB2C18-42F5-E573-187C-8338BAD17420}"/>
    <pc:docChg chg="modSld">
      <pc:chgData name="Kevin Hamilton" userId="S::kevin.hamilton@utoronto.ca::ef7054f8-82ee-4d06-93f7-7465d3dbe861" providerId="AD" clId="Web-{97EB2C18-42F5-E573-187C-8338BAD17420}" dt="2024-09-20T00:38:01.941" v="13" actId="20577"/>
      <pc:docMkLst>
        <pc:docMk/>
      </pc:docMkLst>
      <pc:sldChg chg="modSp">
        <pc:chgData name="Kevin Hamilton" userId="S::kevin.hamilton@utoronto.ca::ef7054f8-82ee-4d06-93f7-7465d3dbe861" providerId="AD" clId="Web-{97EB2C18-42F5-E573-187C-8338BAD17420}" dt="2024-09-20T00:38:01.941" v="13" actId="20577"/>
        <pc:sldMkLst>
          <pc:docMk/>
          <pc:sldMk cId="3710933722" sldId="367"/>
        </pc:sldMkLst>
        <pc:spChg chg="mod">
          <ac:chgData name="Kevin Hamilton" userId="S::kevin.hamilton@utoronto.ca::ef7054f8-82ee-4d06-93f7-7465d3dbe861" providerId="AD" clId="Web-{97EB2C18-42F5-E573-187C-8338BAD17420}" dt="2024-09-20T00:38:01.941" v="13" actId="20577"/>
          <ac:spMkLst>
            <pc:docMk/>
            <pc:sldMk cId="3710933722" sldId="367"/>
            <ac:spMk id="3" creationId="{8A2B816F-CB11-4CCC-AFDA-C4529135F85F}"/>
          </ac:spMkLst>
        </pc:spChg>
      </pc:sldChg>
      <pc:sldChg chg="modSp">
        <pc:chgData name="Kevin Hamilton" userId="S::kevin.hamilton@utoronto.ca::ef7054f8-82ee-4d06-93f7-7465d3dbe861" providerId="AD" clId="Web-{97EB2C18-42F5-E573-187C-8338BAD17420}" dt="2024-09-19T23:16:54.298" v="5" actId="20577"/>
        <pc:sldMkLst>
          <pc:docMk/>
          <pc:sldMk cId="1794437900" sldId="443"/>
        </pc:sldMkLst>
        <pc:spChg chg="mod">
          <ac:chgData name="Kevin Hamilton" userId="S::kevin.hamilton@utoronto.ca::ef7054f8-82ee-4d06-93f7-7465d3dbe861" providerId="AD" clId="Web-{97EB2C18-42F5-E573-187C-8338BAD17420}" dt="2024-09-19T23:16:54.298" v="5" actId="20577"/>
          <ac:spMkLst>
            <pc:docMk/>
            <pc:sldMk cId="1794437900" sldId="443"/>
            <ac:spMk id="2" creationId="{6A5F3DA7-BD88-9D4C-BC03-573F45644A61}"/>
          </ac:spMkLst>
        </pc:spChg>
      </pc:sldChg>
    </pc:docChg>
  </pc:docChgLst>
  <pc:docChgLst>
    <pc:chgData name="Jeremy Knight" userId="S::jeremy.knight@utoronto.ca::363aa7ba-f4fd-435d-b2a5-8018183e84cf" providerId="AD" clId="Web-{F314FB71-CBFE-DF0B-4599-192BA536DCB8}"/>
    <pc:docChg chg="modSld">
      <pc:chgData name="Jeremy Knight" userId="S::jeremy.knight@utoronto.ca::363aa7ba-f4fd-435d-b2a5-8018183e84cf" providerId="AD" clId="Web-{F314FB71-CBFE-DF0B-4599-192BA536DCB8}" dt="2024-09-19T15:18:21.365" v="4" actId="20577"/>
      <pc:docMkLst>
        <pc:docMk/>
      </pc:docMkLst>
      <pc:sldChg chg="modSp">
        <pc:chgData name="Jeremy Knight" userId="S::jeremy.knight@utoronto.ca::363aa7ba-f4fd-435d-b2a5-8018183e84cf" providerId="AD" clId="Web-{F314FB71-CBFE-DF0B-4599-192BA536DCB8}" dt="2024-09-19T15:18:21.365" v="4" actId="20577"/>
        <pc:sldMkLst>
          <pc:docMk/>
          <pc:sldMk cId="2567100906" sldId="395"/>
        </pc:sldMkLst>
        <pc:spChg chg="mod">
          <ac:chgData name="Jeremy Knight" userId="S::jeremy.knight@utoronto.ca::363aa7ba-f4fd-435d-b2a5-8018183e84cf" providerId="AD" clId="Web-{F314FB71-CBFE-DF0B-4599-192BA536DCB8}" dt="2024-09-19T15:18:21.365" v="4" actId="20577"/>
          <ac:spMkLst>
            <pc:docMk/>
            <pc:sldMk cId="2567100906" sldId="395"/>
            <ac:spMk id="3" creationId="{8A2B816F-CB11-4CCC-AFDA-C4529135F85F}"/>
          </ac:spMkLst>
        </pc:spChg>
      </pc:sldChg>
    </pc:docChg>
  </pc:docChgLst>
  <pc:docChgLst>
    <pc:chgData name="Kevin Hamilton" userId="S::kevin.hamilton@utoronto.ca::ef7054f8-82ee-4d06-93f7-7465d3dbe861" providerId="AD" clId="Web-{F6E491BD-165C-CFFD-A654-2149E4BCD820}"/>
    <pc:docChg chg="delSld modSld">
      <pc:chgData name="Kevin Hamilton" userId="S::kevin.hamilton@utoronto.ca::ef7054f8-82ee-4d06-93f7-7465d3dbe861" providerId="AD" clId="Web-{F6E491BD-165C-CFFD-A654-2149E4BCD820}" dt="2024-09-13T18:12:25.739" v="247" actId="20577"/>
      <pc:docMkLst>
        <pc:docMk/>
      </pc:docMkLst>
      <pc:sldChg chg="del">
        <pc:chgData name="Kevin Hamilton" userId="S::kevin.hamilton@utoronto.ca::ef7054f8-82ee-4d06-93f7-7465d3dbe861" providerId="AD" clId="Web-{F6E491BD-165C-CFFD-A654-2149E4BCD820}" dt="2024-09-13T16:08:13.330" v="68"/>
        <pc:sldMkLst>
          <pc:docMk/>
          <pc:sldMk cId="1903086099" sldId="336"/>
        </pc:sldMkLst>
      </pc:sldChg>
      <pc:sldChg chg="del">
        <pc:chgData name="Kevin Hamilton" userId="S::kevin.hamilton@utoronto.ca::ef7054f8-82ee-4d06-93f7-7465d3dbe861" providerId="AD" clId="Web-{F6E491BD-165C-CFFD-A654-2149E4BCD820}" dt="2024-09-13T16:08:40.705" v="73"/>
        <pc:sldMkLst>
          <pc:docMk/>
          <pc:sldMk cId="217121478" sldId="339"/>
        </pc:sldMkLst>
      </pc:sldChg>
      <pc:sldChg chg="del">
        <pc:chgData name="Kevin Hamilton" userId="S::kevin.hamilton@utoronto.ca::ef7054f8-82ee-4d06-93f7-7465d3dbe861" providerId="AD" clId="Web-{F6E491BD-165C-CFFD-A654-2149E4BCD820}" dt="2024-09-13T16:08:40.690" v="72"/>
        <pc:sldMkLst>
          <pc:docMk/>
          <pc:sldMk cId="1136922418" sldId="340"/>
        </pc:sldMkLst>
      </pc:sldChg>
      <pc:sldChg chg="del">
        <pc:chgData name="Kevin Hamilton" userId="S::kevin.hamilton@utoronto.ca::ef7054f8-82ee-4d06-93f7-7465d3dbe861" providerId="AD" clId="Web-{F6E491BD-165C-CFFD-A654-2149E4BCD820}" dt="2024-09-13T16:08:40.690" v="71"/>
        <pc:sldMkLst>
          <pc:docMk/>
          <pc:sldMk cId="1123417809" sldId="342"/>
        </pc:sldMkLst>
      </pc:sldChg>
      <pc:sldChg chg="del">
        <pc:chgData name="Kevin Hamilton" userId="S::kevin.hamilton@utoronto.ca::ef7054f8-82ee-4d06-93f7-7465d3dbe861" providerId="AD" clId="Web-{F6E491BD-165C-CFFD-A654-2149E4BCD820}" dt="2024-09-13T16:08:47.924" v="78"/>
        <pc:sldMkLst>
          <pc:docMk/>
          <pc:sldMk cId="3445396528" sldId="343"/>
        </pc:sldMkLst>
      </pc:sldChg>
      <pc:sldChg chg="del">
        <pc:chgData name="Kevin Hamilton" userId="S::kevin.hamilton@utoronto.ca::ef7054f8-82ee-4d06-93f7-7465d3dbe861" providerId="AD" clId="Web-{F6E491BD-165C-CFFD-A654-2149E4BCD820}" dt="2024-09-13T16:08:47.924" v="77"/>
        <pc:sldMkLst>
          <pc:docMk/>
          <pc:sldMk cId="732779284" sldId="344"/>
        </pc:sldMkLst>
      </pc:sldChg>
      <pc:sldChg chg="del">
        <pc:chgData name="Kevin Hamilton" userId="S::kevin.hamilton@utoronto.ca::ef7054f8-82ee-4d06-93f7-7465d3dbe861" providerId="AD" clId="Web-{F6E491BD-165C-CFFD-A654-2149E4BCD820}" dt="2024-09-13T16:08:49.955" v="81"/>
        <pc:sldMkLst>
          <pc:docMk/>
          <pc:sldMk cId="825195815" sldId="345"/>
        </pc:sldMkLst>
      </pc:sldChg>
      <pc:sldChg chg="del">
        <pc:chgData name="Kevin Hamilton" userId="S::kevin.hamilton@utoronto.ca::ef7054f8-82ee-4d06-93f7-7465d3dbe861" providerId="AD" clId="Web-{F6E491BD-165C-CFFD-A654-2149E4BCD820}" dt="2024-09-13T16:08:44.940" v="76"/>
        <pc:sldMkLst>
          <pc:docMk/>
          <pc:sldMk cId="3869078597" sldId="346"/>
        </pc:sldMkLst>
      </pc:sldChg>
      <pc:sldChg chg="del">
        <pc:chgData name="Kevin Hamilton" userId="S::kevin.hamilton@utoronto.ca::ef7054f8-82ee-4d06-93f7-7465d3dbe861" providerId="AD" clId="Web-{F6E491BD-165C-CFFD-A654-2149E4BCD820}" dt="2024-09-13T16:08:44.940" v="74"/>
        <pc:sldMkLst>
          <pc:docMk/>
          <pc:sldMk cId="500628125" sldId="347"/>
        </pc:sldMkLst>
      </pc:sldChg>
      <pc:sldChg chg="del">
        <pc:chgData name="Kevin Hamilton" userId="S::kevin.hamilton@utoronto.ca::ef7054f8-82ee-4d06-93f7-7465d3dbe861" providerId="AD" clId="Web-{F6E491BD-165C-CFFD-A654-2149E4BCD820}" dt="2024-09-13T16:08:47.924" v="79"/>
        <pc:sldMkLst>
          <pc:docMk/>
          <pc:sldMk cId="706679223" sldId="348"/>
        </pc:sldMkLst>
      </pc:sldChg>
      <pc:sldChg chg="del">
        <pc:chgData name="Kevin Hamilton" userId="S::kevin.hamilton@utoronto.ca::ef7054f8-82ee-4d06-93f7-7465d3dbe861" providerId="AD" clId="Web-{F6E491BD-165C-CFFD-A654-2149E4BCD820}" dt="2024-09-13T16:08:44.940" v="75"/>
        <pc:sldMkLst>
          <pc:docMk/>
          <pc:sldMk cId="3590038077" sldId="349"/>
        </pc:sldMkLst>
      </pc:sldChg>
      <pc:sldChg chg="del">
        <pc:chgData name="Kevin Hamilton" userId="S::kevin.hamilton@utoronto.ca::ef7054f8-82ee-4d06-93f7-7465d3dbe861" providerId="AD" clId="Web-{F6E491BD-165C-CFFD-A654-2149E4BCD820}" dt="2024-09-13T16:08:20.674" v="70"/>
        <pc:sldMkLst>
          <pc:docMk/>
          <pc:sldMk cId="3404662872" sldId="350"/>
        </pc:sldMkLst>
      </pc:sldChg>
      <pc:sldChg chg="modSp">
        <pc:chgData name="Kevin Hamilton" userId="S::kevin.hamilton@utoronto.ca::ef7054f8-82ee-4d06-93f7-7465d3dbe861" providerId="AD" clId="Web-{F6E491BD-165C-CFFD-A654-2149E4BCD820}" dt="2024-09-13T16:10:58.223" v="106" actId="20577"/>
        <pc:sldMkLst>
          <pc:docMk/>
          <pc:sldMk cId="3710933722" sldId="367"/>
        </pc:sldMkLst>
        <pc:spChg chg="mod">
          <ac:chgData name="Kevin Hamilton" userId="S::kevin.hamilton@utoronto.ca::ef7054f8-82ee-4d06-93f7-7465d3dbe861" providerId="AD" clId="Web-{F6E491BD-165C-CFFD-A654-2149E4BCD820}" dt="2024-09-13T16:10:58.223" v="106" actId="20577"/>
          <ac:spMkLst>
            <pc:docMk/>
            <pc:sldMk cId="3710933722" sldId="367"/>
            <ac:spMk id="3" creationId="{8A2B816F-CB11-4CCC-AFDA-C4529135F85F}"/>
          </ac:spMkLst>
        </pc:spChg>
      </pc:sldChg>
      <pc:sldChg chg="addSp delSp modSp">
        <pc:chgData name="Kevin Hamilton" userId="S::kevin.hamilton@utoronto.ca::ef7054f8-82ee-4d06-93f7-7465d3dbe861" providerId="AD" clId="Web-{F6E491BD-165C-CFFD-A654-2149E4BCD820}" dt="2024-09-13T16:21:46.343" v="186" actId="1076"/>
        <pc:sldMkLst>
          <pc:docMk/>
          <pc:sldMk cId="3927208510" sldId="373"/>
        </pc:sldMkLst>
        <pc:spChg chg="add del mod">
          <ac:chgData name="Kevin Hamilton" userId="S::kevin.hamilton@utoronto.ca::ef7054f8-82ee-4d06-93f7-7465d3dbe861" providerId="AD" clId="Web-{F6E491BD-165C-CFFD-A654-2149E4BCD820}" dt="2024-09-13T16:21:37.843" v="183"/>
          <ac:spMkLst>
            <pc:docMk/>
            <pc:sldMk cId="3927208510" sldId="373"/>
            <ac:spMk id="4" creationId="{2298E355-ACDE-7300-8F08-566D5ACB128C}"/>
          </ac:spMkLst>
        </pc:spChg>
        <pc:graphicFrameChg chg="del">
          <ac:chgData name="Kevin Hamilton" userId="S::kevin.hamilton@utoronto.ca::ef7054f8-82ee-4d06-93f7-7465d3dbe861" providerId="AD" clId="Web-{F6E491BD-165C-CFFD-A654-2149E4BCD820}" dt="2024-09-13T16:21:36.859" v="182"/>
          <ac:graphicFrameMkLst>
            <pc:docMk/>
            <pc:sldMk cId="3927208510" sldId="373"/>
            <ac:graphicFrameMk id="8" creationId="{00000000-0000-0000-0000-000000000000}"/>
          </ac:graphicFrameMkLst>
        </pc:graphicFrameChg>
        <pc:picChg chg="add mod ord">
          <ac:chgData name="Kevin Hamilton" userId="S::kevin.hamilton@utoronto.ca::ef7054f8-82ee-4d06-93f7-7465d3dbe861" providerId="AD" clId="Web-{F6E491BD-165C-CFFD-A654-2149E4BCD820}" dt="2024-09-13T16:21:46.343" v="186" actId="1076"/>
          <ac:picMkLst>
            <pc:docMk/>
            <pc:sldMk cId="3927208510" sldId="373"/>
            <ac:picMk id="6" creationId="{4F0FDE8C-45CB-141A-B9B3-45050004E6A1}"/>
          </ac:picMkLst>
        </pc:picChg>
      </pc:sldChg>
      <pc:sldChg chg="modSp">
        <pc:chgData name="Kevin Hamilton" userId="S::kevin.hamilton@utoronto.ca::ef7054f8-82ee-4d06-93f7-7465d3dbe861" providerId="AD" clId="Web-{F6E491BD-165C-CFFD-A654-2149E4BCD820}" dt="2024-09-13T16:13:30.648" v="127" actId="1076"/>
        <pc:sldMkLst>
          <pc:docMk/>
          <pc:sldMk cId="578497087" sldId="374"/>
        </pc:sldMkLst>
        <pc:spChg chg="mod">
          <ac:chgData name="Kevin Hamilton" userId="S::kevin.hamilton@utoronto.ca::ef7054f8-82ee-4d06-93f7-7465d3dbe861" providerId="AD" clId="Web-{F6E491BD-165C-CFFD-A654-2149E4BCD820}" dt="2024-09-13T16:13:30.648" v="127" actId="1076"/>
          <ac:spMkLst>
            <pc:docMk/>
            <pc:sldMk cId="578497087" sldId="374"/>
            <ac:spMk id="3" creationId="{8A2B816F-CB11-4CCC-AFDA-C4529135F85F}"/>
          </ac:spMkLst>
        </pc:spChg>
      </pc:sldChg>
      <pc:sldChg chg="modSp">
        <pc:chgData name="Kevin Hamilton" userId="S::kevin.hamilton@utoronto.ca::ef7054f8-82ee-4d06-93f7-7465d3dbe861" providerId="AD" clId="Web-{F6E491BD-165C-CFFD-A654-2149E4BCD820}" dt="2024-09-13T15:57:44.429" v="39" actId="20577"/>
        <pc:sldMkLst>
          <pc:docMk/>
          <pc:sldMk cId="1627824208" sldId="375"/>
        </pc:sldMkLst>
        <pc:spChg chg="mod">
          <ac:chgData name="Kevin Hamilton" userId="S::kevin.hamilton@utoronto.ca::ef7054f8-82ee-4d06-93f7-7465d3dbe861" providerId="AD" clId="Web-{F6E491BD-165C-CFFD-A654-2149E4BCD820}" dt="2024-09-13T15:53:48.878" v="8" actId="20577"/>
          <ac:spMkLst>
            <pc:docMk/>
            <pc:sldMk cId="1627824208" sldId="375"/>
            <ac:spMk id="2" creationId="{47451BA4-AFA7-42E4-A333-017795A8E0DC}"/>
          </ac:spMkLst>
        </pc:spChg>
        <pc:spChg chg="mod">
          <ac:chgData name="Kevin Hamilton" userId="S::kevin.hamilton@utoronto.ca::ef7054f8-82ee-4d06-93f7-7465d3dbe861" providerId="AD" clId="Web-{F6E491BD-165C-CFFD-A654-2149E4BCD820}" dt="2024-09-13T15:57:44.429" v="39" actId="20577"/>
          <ac:spMkLst>
            <pc:docMk/>
            <pc:sldMk cId="1627824208" sldId="375"/>
            <ac:spMk id="3" creationId="{8A2B816F-CB11-4CCC-AFDA-C4529135F85F}"/>
          </ac:spMkLst>
        </pc:spChg>
      </pc:sldChg>
      <pc:sldChg chg="modSp">
        <pc:chgData name="Kevin Hamilton" userId="S::kevin.hamilton@utoronto.ca::ef7054f8-82ee-4d06-93f7-7465d3dbe861" providerId="AD" clId="Web-{F6E491BD-165C-CFFD-A654-2149E4BCD820}" dt="2024-09-13T16:03:23.700" v="53" actId="20577"/>
        <pc:sldMkLst>
          <pc:docMk/>
          <pc:sldMk cId="2357001608" sldId="376"/>
        </pc:sldMkLst>
        <pc:spChg chg="mod">
          <ac:chgData name="Kevin Hamilton" userId="S::kevin.hamilton@utoronto.ca::ef7054f8-82ee-4d06-93f7-7465d3dbe861" providerId="AD" clId="Web-{F6E491BD-165C-CFFD-A654-2149E4BCD820}" dt="2024-09-13T16:03:23.700" v="53" actId="20577"/>
          <ac:spMkLst>
            <pc:docMk/>
            <pc:sldMk cId="2357001608" sldId="376"/>
            <ac:spMk id="3" creationId="{8A2B816F-CB11-4CCC-AFDA-C4529135F85F}"/>
          </ac:spMkLst>
        </pc:spChg>
      </pc:sldChg>
      <pc:sldChg chg="addSp delSp modSp">
        <pc:chgData name="Kevin Hamilton" userId="S::kevin.hamilton@utoronto.ca::ef7054f8-82ee-4d06-93f7-7465d3dbe861" providerId="AD" clId="Web-{F6E491BD-165C-CFFD-A654-2149E4BCD820}" dt="2024-09-13T16:07:10.126" v="67"/>
        <pc:sldMkLst>
          <pc:docMk/>
          <pc:sldMk cId="2793017961" sldId="377"/>
        </pc:sldMkLst>
        <pc:spChg chg="mod">
          <ac:chgData name="Kevin Hamilton" userId="S::kevin.hamilton@utoronto.ca::ef7054f8-82ee-4d06-93f7-7465d3dbe861" providerId="AD" clId="Web-{F6E491BD-165C-CFFD-A654-2149E4BCD820}" dt="2024-09-13T16:05:38.015" v="55" actId="20577"/>
          <ac:spMkLst>
            <pc:docMk/>
            <pc:sldMk cId="2793017961" sldId="377"/>
            <ac:spMk id="3" creationId="{8A2B816F-CB11-4CCC-AFDA-C4529135F85F}"/>
          </ac:spMkLst>
        </pc:spChg>
        <pc:spChg chg="mod">
          <ac:chgData name="Kevin Hamilton" userId="S::kevin.hamilton@utoronto.ca::ef7054f8-82ee-4d06-93f7-7465d3dbe861" providerId="AD" clId="Web-{F6E491BD-165C-CFFD-A654-2149E4BCD820}" dt="2024-09-13T16:06:17.812" v="60" actId="14100"/>
          <ac:spMkLst>
            <pc:docMk/>
            <pc:sldMk cId="2793017961" sldId="377"/>
            <ac:spMk id="4" creationId="{00000000-0000-0000-0000-000000000000}"/>
          </ac:spMkLst>
        </pc:spChg>
        <pc:spChg chg="add mod">
          <ac:chgData name="Kevin Hamilton" userId="S::kevin.hamilton@utoronto.ca::ef7054f8-82ee-4d06-93f7-7465d3dbe861" providerId="AD" clId="Web-{F6E491BD-165C-CFFD-A654-2149E4BCD820}" dt="2024-09-13T16:07:10.126" v="67"/>
          <ac:spMkLst>
            <pc:docMk/>
            <pc:sldMk cId="2793017961" sldId="377"/>
            <ac:spMk id="9" creationId="{8C9105EE-344F-92EA-428E-2E7F7B4DEE5C}"/>
          </ac:spMkLst>
        </pc:spChg>
        <pc:picChg chg="del">
          <ac:chgData name="Kevin Hamilton" userId="S::kevin.hamilton@utoronto.ca::ef7054f8-82ee-4d06-93f7-7465d3dbe861" providerId="AD" clId="Web-{F6E491BD-165C-CFFD-A654-2149E4BCD820}" dt="2024-09-13T16:05:39.874" v="56"/>
          <ac:picMkLst>
            <pc:docMk/>
            <pc:sldMk cId="2793017961" sldId="377"/>
            <ac:picMk id="6" creationId="{00000000-0000-0000-0000-000000000000}"/>
          </ac:picMkLst>
        </pc:picChg>
        <pc:picChg chg="add mod">
          <ac:chgData name="Kevin Hamilton" userId="S::kevin.hamilton@utoronto.ca::ef7054f8-82ee-4d06-93f7-7465d3dbe861" providerId="AD" clId="Web-{F6E491BD-165C-CFFD-A654-2149E4BCD820}" dt="2024-09-13T16:06:36.719" v="63" actId="1076"/>
          <ac:picMkLst>
            <pc:docMk/>
            <pc:sldMk cId="2793017961" sldId="377"/>
            <ac:picMk id="8" creationId="{2191EF83-0BB5-17C7-DC34-DE6697355DA9}"/>
          </ac:picMkLst>
        </pc:picChg>
      </pc:sldChg>
      <pc:sldChg chg="del">
        <pc:chgData name="Kevin Hamilton" userId="S::kevin.hamilton@utoronto.ca::ef7054f8-82ee-4d06-93f7-7465d3dbe861" providerId="AD" clId="Web-{F6E491BD-165C-CFFD-A654-2149E4BCD820}" dt="2024-09-13T16:08:13.330" v="69"/>
        <pc:sldMkLst>
          <pc:docMk/>
          <pc:sldMk cId="4168695454" sldId="379"/>
        </pc:sldMkLst>
      </pc:sldChg>
      <pc:sldChg chg="del">
        <pc:chgData name="Kevin Hamilton" userId="S::kevin.hamilton@utoronto.ca::ef7054f8-82ee-4d06-93f7-7465d3dbe861" providerId="AD" clId="Web-{F6E491BD-165C-CFFD-A654-2149E4BCD820}" dt="2024-09-13T16:08:59.315" v="82"/>
        <pc:sldMkLst>
          <pc:docMk/>
          <pc:sldMk cId="3155172262" sldId="380"/>
        </pc:sldMkLst>
      </pc:sldChg>
      <pc:sldChg chg="del">
        <pc:chgData name="Kevin Hamilton" userId="S::kevin.hamilton@utoronto.ca::ef7054f8-82ee-4d06-93f7-7465d3dbe861" providerId="AD" clId="Web-{F6E491BD-165C-CFFD-A654-2149E4BCD820}" dt="2024-09-13T16:09:13.300" v="84"/>
        <pc:sldMkLst>
          <pc:docMk/>
          <pc:sldMk cId="2351886095" sldId="382"/>
        </pc:sldMkLst>
      </pc:sldChg>
      <pc:sldChg chg="del">
        <pc:chgData name="Kevin Hamilton" userId="S::kevin.hamilton@utoronto.ca::ef7054f8-82ee-4d06-93f7-7465d3dbe861" providerId="AD" clId="Web-{F6E491BD-165C-CFFD-A654-2149E4BCD820}" dt="2024-09-13T16:09:13.300" v="83"/>
        <pc:sldMkLst>
          <pc:docMk/>
          <pc:sldMk cId="3960496477" sldId="383"/>
        </pc:sldMkLst>
      </pc:sldChg>
      <pc:sldChg chg="modSp">
        <pc:chgData name="Kevin Hamilton" userId="S::kevin.hamilton@utoronto.ca::ef7054f8-82ee-4d06-93f7-7465d3dbe861" providerId="AD" clId="Web-{F6E491BD-165C-CFFD-A654-2149E4BCD820}" dt="2024-09-13T18:12:25.739" v="247" actId="20577"/>
        <pc:sldMkLst>
          <pc:docMk/>
          <pc:sldMk cId="440824617" sldId="386"/>
        </pc:sldMkLst>
        <pc:spChg chg="mod">
          <ac:chgData name="Kevin Hamilton" userId="S::kevin.hamilton@utoronto.ca::ef7054f8-82ee-4d06-93f7-7465d3dbe861" providerId="AD" clId="Web-{F6E491BD-165C-CFFD-A654-2149E4BCD820}" dt="2024-09-13T18:12:25.739" v="247" actId="20577"/>
          <ac:spMkLst>
            <pc:docMk/>
            <pc:sldMk cId="440824617" sldId="386"/>
            <ac:spMk id="3" creationId="{8A2B816F-CB11-4CCC-AFDA-C4529135F85F}"/>
          </ac:spMkLst>
        </pc:spChg>
      </pc:sldChg>
      <pc:sldChg chg="del">
        <pc:chgData name="Kevin Hamilton" userId="S::kevin.hamilton@utoronto.ca::ef7054f8-82ee-4d06-93f7-7465d3dbe861" providerId="AD" clId="Web-{F6E491BD-165C-CFFD-A654-2149E4BCD820}" dt="2024-09-13T16:08:49.955" v="80"/>
        <pc:sldMkLst>
          <pc:docMk/>
          <pc:sldMk cId="2941859466" sldId="389"/>
        </pc:sldMkLst>
      </pc:sldChg>
      <pc:sldChg chg="del">
        <pc:chgData name="Kevin Hamilton" userId="S::kevin.hamilton@utoronto.ca::ef7054f8-82ee-4d06-93f7-7465d3dbe861" providerId="AD" clId="Web-{F6E491BD-165C-CFFD-A654-2149E4BCD820}" dt="2024-09-13T16:09:45.035" v="87"/>
        <pc:sldMkLst>
          <pc:docMk/>
          <pc:sldMk cId="3441660930" sldId="391"/>
        </pc:sldMkLst>
      </pc:sldChg>
      <pc:sldChg chg="del">
        <pc:chgData name="Kevin Hamilton" userId="S::kevin.hamilton@utoronto.ca::ef7054f8-82ee-4d06-93f7-7465d3dbe861" providerId="AD" clId="Web-{F6E491BD-165C-CFFD-A654-2149E4BCD820}" dt="2024-09-13T16:09:45.035" v="86"/>
        <pc:sldMkLst>
          <pc:docMk/>
          <pc:sldMk cId="2020477066" sldId="392"/>
        </pc:sldMkLst>
      </pc:sldChg>
      <pc:sldChg chg="del">
        <pc:chgData name="Kevin Hamilton" userId="S::kevin.hamilton@utoronto.ca::ef7054f8-82ee-4d06-93f7-7465d3dbe861" providerId="AD" clId="Web-{F6E491BD-165C-CFFD-A654-2149E4BCD820}" dt="2024-09-13T16:09:45.019" v="85"/>
        <pc:sldMkLst>
          <pc:docMk/>
          <pc:sldMk cId="4054597000" sldId="393"/>
        </pc:sldMkLst>
      </pc:sldChg>
      <pc:sldChg chg="del">
        <pc:chgData name="Kevin Hamilton" userId="S::kevin.hamilton@utoronto.ca::ef7054f8-82ee-4d06-93f7-7465d3dbe861" providerId="AD" clId="Web-{F6E491BD-165C-CFFD-A654-2149E4BCD820}" dt="2024-09-13T16:09:49.878" v="89"/>
        <pc:sldMkLst>
          <pc:docMk/>
          <pc:sldMk cId="2099818412" sldId="394"/>
        </pc:sldMkLst>
      </pc:sldChg>
      <pc:sldChg chg="addSp delSp modSp">
        <pc:chgData name="Kevin Hamilton" userId="S::kevin.hamilton@utoronto.ca::ef7054f8-82ee-4d06-93f7-7465d3dbe861" providerId="AD" clId="Web-{F6E491BD-165C-CFFD-A654-2149E4BCD820}" dt="2024-09-13T16:29:21.492" v="241" actId="1076"/>
        <pc:sldMkLst>
          <pc:docMk/>
          <pc:sldMk cId="2897295943" sldId="396"/>
        </pc:sldMkLst>
        <pc:spChg chg="mod">
          <ac:chgData name="Kevin Hamilton" userId="S::kevin.hamilton@utoronto.ca::ef7054f8-82ee-4d06-93f7-7465d3dbe861" providerId="AD" clId="Web-{F6E491BD-165C-CFFD-A654-2149E4BCD820}" dt="2024-09-13T16:27:02.989" v="213" actId="20577"/>
          <ac:spMkLst>
            <pc:docMk/>
            <pc:sldMk cId="2897295943" sldId="396"/>
            <ac:spMk id="3" creationId="{00000000-0000-0000-0000-000000000000}"/>
          </ac:spMkLst>
        </pc:spChg>
        <pc:graphicFrameChg chg="add del mod modGraphic">
          <ac:chgData name="Kevin Hamilton" userId="S::kevin.hamilton@utoronto.ca::ef7054f8-82ee-4d06-93f7-7465d3dbe861" providerId="AD" clId="Web-{F6E491BD-165C-CFFD-A654-2149E4BCD820}" dt="2024-09-13T16:27:13.802" v="216"/>
          <ac:graphicFrameMkLst>
            <pc:docMk/>
            <pc:sldMk cId="2897295943" sldId="396"/>
            <ac:graphicFrameMk id="7" creationId="{3B822F65-1988-8C9F-2EFD-D6652D8E776E}"/>
          </ac:graphicFrameMkLst>
        </pc:graphicFrameChg>
        <pc:graphicFrameChg chg="add del mod modGraphic">
          <ac:chgData name="Kevin Hamilton" userId="S::kevin.hamilton@utoronto.ca::ef7054f8-82ee-4d06-93f7-7465d3dbe861" providerId="AD" clId="Web-{F6E491BD-165C-CFFD-A654-2149E4BCD820}" dt="2024-09-13T16:27:37.131" v="226"/>
          <ac:graphicFrameMkLst>
            <pc:docMk/>
            <pc:sldMk cId="2897295943" sldId="396"/>
            <ac:graphicFrameMk id="9" creationId="{39FE3172-AB65-F1B1-70E5-49532CCB9636}"/>
          </ac:graphicFrameMkLst>
        </pc:graphicFrameChg>
        <pc:graphicFrameChg chg="add del modGraphic">
          <ac:chgData name="Kevin Hamilton" userId="S::kevin.hamilton@utoronto.ca::ef7054f8-82ee-4d06-93f7-7465d3dbe861" providerId="AD" clId="Web-{F6E491BD-165C-CFFD-A654-2149E4BCD820}" dt="2024-09-13T16:29:10.851" v="238"/>
          <ac:graphicFrameMkLst>
            <pc:docMk/>
            <pc:sldMk cId="2897295943" sldId="396"/>
            <ac:graphicFrameMk id="11" creationId="{D34C95CF-0BCE-47A4-78ED-9455C6EECE8C}"/>
          </ac:graphicFrameMkLst>
        </pc:graphicFrameChg>
        <pc:picChg chg="add mod">
          <ac:chgData name="Kevin Hamilton" userId="S::kevin.hamilton@utoronto.ca::ef7054f8-82ee-4d06-93f7-7465d3dbe861" providerId="AD" clId="Web-{F6E491BD-165C-CFFD-A654-2149E4BCD820}" dt="2024-09-13T16:29:21.492" v="241" actId="1076"/>
          <ac:picMkLst>
            <pc:docMk/>
            <pc:sldMk cId="2897295943" sldId="396"/>
            <ac:picMk id="10" creationId="{A4F3AC66-CC80-7A81-0AD5-7B448E440BDB}"/>
          </ac:picMkLst>
        </pc:picChg>
      </pc:sldChg>
      <pc:sldChg chg="modSp">
        <pc:chgData name="Kevin Hamilton" userId="S::kevin.hamilton@utoronto.ca::ef7054f8-82ee-4d06-93f7-7465d3dbe861" providerId="AD" clId="Web-{F6E491BD-165C-CFFD-A654-2149E4BCD820}" dt="2024-09-13T15:53:17.237" v="6" actId="20577"/>
        <pc:sldMkLst>
          <pc:docMk/>
          <pc:sldMk cId="2254607196" sldId="397"/>
        </pc:sldMkLst>
        <pc:spChg chg="mod">
          <ac:chgData name="Kevin Hamilton" userId="S::kevin.hamilton@utoronto.ca::ef7054f8-82ee-4d06-93f7-7465d3dbe861" providerId="AD" clId="Web-{F6E491BD-165C-CFFD-A654-2149E4BCD820}" dt="2024-09-13T15:53:17.237" v="6" actId="20577"/>
          <ac:spMkLst>
            <pc:docMk/>
            <pc:sldMk cId="2254607196" sldId="397"/>
            <ac:spMk id="3" creationId="{00000000-0000-0000-0000-000000000000}"/>
          </ac:spMkLst>
        </pc:spChg>
      </pc:sldChg>
      <pc:sldChg chg="del">
        <pc:chgData name="Kevin Hamilton" userId="S::kevin.hamilton@utoronto.ca::ef7054f8-82ee-4d06-93f7-7465d3dbe861" providerId="AD" clId="Web-{F6E491BD-165C-CFFD-A654-2149E4BCD820}" dt="2024-09-13T16:09:49.863" v="88"/>
        <pc:sldMkLst>
          <pc:docMk/>
          <pc:sldMk cId="3372189559" sldId="398"/>
        </pc:sldMkLst>
      </pc:sldChg>
      <pc:sldChg chg="modSp">
        <pc:chgData name="Kevin Hamilton" userId="S::kevin.hamilton@utoronto.ca::ef7054f8-82ee-4d06-93f7-7465d3dbe861" providerId="AD" clId="Web-{F6E491BD-165C-CFFD-A654-2149E4BCD820}" dt="2024-09-13T16:11:12.895" v="113" actId="20577"/>
        <pc:sldMkLst>
          <pc:docMk/>
          <pc:sldMk cId="2852353204" sldId="399"/>
        </pc:sldMkLst>
        <pc:spChg chg="mod">
          <ac:chgData name="Kevin Hamilton" userId="S::kevin.hamilton@utoronto.ca::ef7054f8-82ee-4d06-93f7-7465d3dbe861" providerId="AD" clId="Web-{F6E491BD-165C-CFFD-A654-2149E4BCD820}" dt="2024-09-13T16:11:12.895" v="113" actId="20577"/>
          <ac:spMkLst>
            <pc:docMk/>
            <pc:sldMk cId="2852353204" sldId="399"/>
            <ac:spMk id="3" creationId="{8A2B816F-CB11-4CCC-AFDA-C4529135F85F}"/>
          </ac:spMkLst>
        </pc:spChg>
      </pc:sldChg>
    </pc:docChg>
  </pc:docChgLst>
  <pc:docChgLst>
    <pc:chgData name="Kevin Hamilton" userId="S::kevin.hamilton@utoronto.ca::ef7054f8-82ee-4d06-93f7-7465d3dbe861" providerId="AD" clId="Web-{B262350C-6BE3-1CBE-9042-28F956602209}"/>
    <pc:docChg chg="modSld">
      <pc:chgData name="Kevin Hamilton" userId="S::kevin.hamilton@utoronto.ca::ef7054f8-82ee-4d06-93f7-7465d3dbe861" providerId="AD" clId="Web-{B262350C-6BE3-1CBE-9042-28F956602209}" dt="2024-09-23T13:14:27.790" v="5"/>
      <pc:docMkLst>
        <pc:docMk/>
      </pc:docMkLst>
      <pc:sldChg chg="modSp">
        <pc:chgData name="Kevin Hamilton" userId="S::kevin.hamilton@utoronto.ca::ef7054f8-82ee-4d06-93f7-7465d3dbe861" providerId="AD" clId="Web-{B262350C-6BE3-1CBE-9042-28F956602209}" dt="2024-09-23T13:14:27.790" v="5"/>
        <pc:sldMkLst>
          <pc:docMk/>
          <pc:sldMk cId="3939409101" sldId="438"/>
        </pc:sldMkLst>
        <pc:graphicFrameChg chg="mod modGraphic">
          <ac:chgData name="Kevin Hamilton" userId="S::kevin.hamilton@utoronto.ca::ef7054f8-82ee-4d06-93f7-7465d3dbe861" providerId="AD" clId="Web-{B262350C-6BE3-1CBE-9042-28F956602209}" dt="2024-09-23T13:14:27.790" v="5"/>
          <ac:graphicFrameMkLst>
            <pc:docMk/>
            <pc:sldMk cId="3939409101" sldId="438"/>
            <ac:graphicFrameMk id="6" creationId="{22BEDFC8-2E06-E5B3-A0E7-7ABC8524257F}"/>
          </ac:graphicFrameMkLst>
        </pc:graphicFrameChg>
      </pc:sldChg>
    </pc:docChg>
  </pc:docChgLst>
  <pc:docChgLst>
    <pc:chgData name="Kevin Hamilton" userId="S::kevin.hamilton@utoronto.ca::ef7054f8-82ee-4d06-93f7-7465d3dbe861" providerId="AD" clId="Web-{751A8258-231D-CB8B-E09B-09E113A0E1A1}"/>
    <pc:docChg chg="modSld">
      <pc:chgData name="Kevin Hamilton" userId="S::kevin.hamilton@utoronto.ca::ef7054f8-82ee-4d06-93f7-7465d3dbe861" providerId="AD" clId="Web-{751A8258-231D-CB8B-E09B-09E113A0E1A1}" dt="2024-09-17T21:22:20.100" v="188" actId="20577"/>
      <pc:docMkLst>
        <pc:docMk/>
      </pc:docMkLst>
      <pc:sldChg chg="modSp">
        <pc:chgData name="Kevin Hamilton" userId="S::kevin.hamilton@utoronto.ca::ef7054f8-82ee-4d06-93f7-7465d3dbe861" providerId="AD" clId="Web-{751A8258-231D-CB8B-E09B-09E113A0E1A1}" dt="2024-09-17T21:22:20.100" v="188" actId="20577"/>
        <pc:sldMkLst>
          <pc:docMk/>
          <pc:sldMk cId="2567100906" sldId="395"/>
        </pc:sldMkLst>
        <pc:spChg chg="mod">
          <ac:chgData name="Kevin Hamilton" userId="S::kevin.hamilton@utoronto.ca::ef7054f8-82ee-4d06-93f7-7465d3dbe861" providerId="AD" clId="Web-{751A8258-231D-CB8B-E09B-09E113A0E1A1}" dt="2024-09-17T21:22:20.100" v="188" actId="20577"/>
          <ac:spMkLst>
            <pc:docMk/>
            <pc:sldMk cId="2567100906" sldId="395"/>
            <ac:spMk id="3" creationId="{8A2B816F-CB11-4CCC-AFDA-C4529135F85F}"/>
          </ac:spMkLst>
        </pc:spChg>
      </pc:sldChg>
      <pc:sldChg chg="modSp">
        <pc:chgData name="Kevin Hamilton" userId="S::kevin.hamilton@utoronto.ca::ef7054f8-82ee-4d06-93f7-7465d3dbe861" providerId="AD" clId="Web-{751A8258-231D-CB8B-E09B-09E113A0E1A1}" dt="2024-09-17T21:12:39.672" v="9" actId="1076"/>
        <pc:sldMkLst>
          <pc:docMk/>
          <pc:sldMk cId="1880236715" sldId="400"/>
        </pc:sldMkLst>
        <pc:spChg chg="mod">
          <ac:chgData name="Kevin Hamilton" userId="S::kevin.hamilton@utoronto.ca::ef7054f8-82ee-4d06-93f7-7465d3dbe861" providerId="AD" clId="Web-{751A8258-231D-CB8B-E09B-09E113A0E1A1}" dt="2024-09-17T21:12:31.766" v="8" actId="14100"/>
          <ac:spMkLst>
            <pc:docMk/>
            <pc:sldMk cId="1880236715" sldId="400"/>
            <ac:spMk id="3" creationId="{8A2B816F-CB11-4CCC-AFDA-C4529135F85F}"/>
          </ac:spMkLst>
        </pc:spChg>
        <pc:picChg chg="mod">
          <ac:chgData name="Kevin Hamilton" userId="S::kevin.hamilton@utoronto.ca::ef7054f8-82ee-4d06-93f7-7465d3dbe861" providerId="AD" clId="Web-{751A8258-231D-CB8B-E09B-09E113A0E1A1}" dt="2024-09-17T21:12:39.672" v="9" actId="1076"/>
          <ac:picMkLst>
            <pc:docMk/>
            <pc:sldMk cId="1880236715" sldId="400"/>
            <ac:picMk id="4" creationId="{61780E8A-440F-832D-E25F-DCD6BBEA93B9}"/>
          </ac:picMkLst>
        </pc:picChg>
      </pc:sldChg>
      <pc:sldChg chg="addSp delSp modSp">
        <pc:chgData name="Kevin Hamilton" userId="S::kevin.hamilton@utoronto.ca::ef7054f8-82ee-4d06-93f7-7465d3dbe861" providerId="AD" clId="Web-{751A8258-231D-CB8B-E09B-09E113A0E1A1}" dt="2024-09-17T21:20:46.396" v="186" actId="20577"/>
        <pc:sldMkLst>
          <pc:docMk/>
          <pc:sldMk cId="2766205270" sldId="401"/>
        </pc:sldMkLst>
        <pc:spChg chg="del mod">
          <ac:chgData name="Kevin Hamilton" userId="S::kevin.hamilton@utoronto.ca::ef7054f8-82ee-4d06-93f7-7465d3dbe861" providerId="AD" clId="Web-{751A8258-231D-CB8B-E09B-09E113A0E1A1}" dt="2024-09-17T21:16:17.843" v="95"/>
          <ac:spMkLst>
            <pc:docMk/>
            <pc:sldMk cId="2766205270" sldId="401"/>
            <ac:spMk id="3" creationId="{8A2B816F-CB11-4CCC-AFDA-C4529135F85F}"/>
          </ac:spMkLst>
        </pc:spChg>
        <pc:spChg chg="add mod">
          <ac:chgData name="Kevin Hamilton" userId="S::kevin.hamilton@utoronto.ca::ef7054f8-82ee-4d06-93f7-7465d3dbe861" providerId="AD" clId="Web-{751A8258-231D-CB8B-E09B-09E113A0E1A1}" dt="2024-09-17T21:20:46.396" v="186" actId="20577"/>
          <ac:spMkLst>
            <pc:docMk/>
            <pc:sldMk cId="2766205270" sldId="401"/>
            <ac:spMk id="6" creationId="{64EAA731-BA97-A680-57EE-7936A2834161}"/>
          </ac:spMkLst>
        </pc:spChg>
        <pc:spChg chg="add del mod">
          <ac:chgData name="Kevin Hamilton" userId="S::kevin.hamilton@utoronto.ca::ef7054f8-82ee-4d06-93f7-7465d3dbe861" providerId="AD" clId="Web-{751A8258-231D-CB8B-E09B-09E113A0E1A1}" dt="2024-09-17T21:16:39.717" v="97"/>
          <ac:spMkLst>
            <pc:docMk/>
            <pc:sldMk cId="2766205270" sldId="401"/>
            <ac:spMk id="8" creationId="{896260CE-4BAC-8AA1-E971-11A208FFE206}"/>
          </ac:spMkLst>
        </pc:spChg>
      </pc:sldChg>
    </pc:docChg>
  </pc:docChgLst>
  <pc:docChgLst>
    <pc:chgData name="Kevin Hamilton" userId="S::kevin.hamilton@utoronto.ca::ef7054f8-82ee-4d06-93f7-7465d3dbe861" providerId="AD" clId="Web-{5032BD28-A0AB-C041-4851-DDF17AF27172}"/>
    <pc:docChg chg="addSld delSld modSld sldOrd addMainMaster delMainMaster">
      <pc:chgData name="Kevin Hamilton" userId="S::kevin.hamilton@utoronto.ca::ef7054f8-82ee-4d06-93f7-7465d3dbe861" providerId="AD" clId="Web-{5032BD28-A0AB-C041-4851-DDF17AF27172}" dt="2024-09-17T20:16:43.632" v="2162" actId="1076"/>
      <pc:docMkLst>
        <pc:docMk/>
      </pc:docMkLst>
      <pc:sldChg chg="modSp mod modClrScheme chgLayout">
        <pc:chgData name="Kevin Hamilton" userId="S::kevin.hamilton@utoronto.ca::ef7054f8-82ee-4d06-93f7-7465d3dbe861" providerId="AD" clId="Web-{5032BD28-A0AB-C041-4851-DDF17AF27172}" dt="2024-09-17T18:48:33.062" v="1656"/>
        <pc:sldMkLst>
          <pc:docMk/>
          <pc:sldMk cId="1264293907" sldId="276"/>
        </pc:sldMkLst>
        <pc:spChg chg="mod ord">
          <ac:chgData name="Kevin Hamilton" userId="S::kevin.hamilton@utoronto.ca::ef7054f8-82ee-4d06-93f7-7465d3dbe861" providerId="AD" clId="Web-{5032BD28-A0AB-C041-4851-DDF17AF27172}" dt="2024-09-17T18:48:33.062" v="1656"/>
          <ac:spMkLst>
            <pc:docMk/>
            <pc:sldMk cId="1264293907" sldId="276"/>
            <ac:spMk id="3" creationId="{8C72873B-3FA3-4BA7-A5F9-449430135C51}"/>
          </ac:spMkLst>
        </pc:spChg>
        <pc:spChg chg="mod ord">
          <ac:chgData name="Kevin Hamilton" userId="S::kevin.hamilton@utoronto.ca::ef7054f8-82ee-4d06-93f7-7465d3dbe861" providerId="AD" clId="Web-{5032BD28-A0AB-C041-4851-DDF17AF27172}" dt="2024-09-17T18:48:33.062" v="1656"/>
          <ac:spMkLst>
            <pc:docMk/>
            <pc:sldMk cId="1264293907" sldId="276"/>
            <ac:spMk id="4" creationId="{31FF72A7-B288-4A22-BAB4-134831C4DF06}"/>
          </ac:spMkLst>
        </pc:spChg>
        <pc:spChg chg="mod ord">
          <ac:chgData name="Kevin Hamilton" userId="S::kevin.hamilton@utoronto.ca::ef7054f8-82ee-4d06-93f7-7465d3dbe861" providerId="AD" clId="Web-{5032BD28-A0AB-C041-4851-DDF17AF27172}" dt="2024-09-17T18:48:33.062" v="1656"/>
          <ac:spMkLst>
            <pc:docMk/>
            <pc:sldMk cId="1264293907" sldId="276"/>
            <ac:spMk id="7" creationId="{00000000-0000-0000-0000-000000000000}"/>
          </ac:spMkLst>
        </pc:spChg>
      </pc:sldChg>
      <pc:sldChg chg="modSp mod modClrScheme chgLayout">
        <pc:chgData name="Kevin Hamilton" userId="S::kevin.hamilton@utoronto.ca::ef7054f8-82ee-4d06-93f7-7465d3dbe861" providerId="AD" clId="Web-{5032BD28-A0AB-C041-4851-DDF17AF27172}" dt="2024-09-17T18:48:33.062" v="1656"/>
        <pc:sldMkLst>
          <pc:docMk/>
          <pc:sldMk cId="3076006773" sldId="277"/>
        </pc:sldMkLst>
        <pc:spChg chg="mod ord">
          <ac:chgData name="Kevin Hamilton" userId="S::kevin.hamilton@utoronto.ca::ef7054f8-82ee-4d06-93f7-7465d3dbe861" providerId="AD" clId="Web-{5032BD28-A0AB-C041-4851-DDF17AF27172}" dt="2024-09-17T18:48:33.062" v="1656"/>
          <ac:spMkLst>
            <pc:docMk/>
            <pc:sldMk cId="3076006773" sldId="277"/>
            <ac:spMk id="3" creationId="{8C72873B-3FA3-4BA7-A5F9-449430135C51}"/>
          </ac:spMkLst>
        </pc:spChg>
        <pc:spChg chg="mod ord">
          <ac:chgData name="Kevin Hamilton" userId="S::kevin.hamilton@utoronto.ca::ef7054f8-82ee-4d06-93f7-7465d3dbe861" providerId="AD" clId="Web-{5032BD28-A0AB-C041-4851-DDF17AF27172}" dt="2024-09-17T18:48:33.062" v="1656"/>
          <ac:spMkLst>
            <pc:docMk/>
            <pc:sldMk cId="3076006773" sldId="277"/>
            <ac:spMk id="4" creationId="{31FF72A7-B288-4A22-BAB4-134831C4DF06}"/>
          </ac:spMkLst>
        </pc:spChg>
        <pc:spChg chg="mod ord">
          <ac:chgData name="Kevin Hamilton" userId="S::kevin.hamilton@utoronto.ca::ef7054f8-82ee-4d06-93f7-7465d3dbe861" providerId="AD" clId="Web-{5032BD28-A0AB-C041-4851-DDF17AF27172}" dt="2024-09-17T18:48:33.062" v="1656"/>
          <ac:spMkLst>
            <pc:docMk/>
            <pc:sldMk cId="3076006773" sldId="277"/>
            <ac:spMk id="7" creationId="{00000000-0000-0000-0000-000000000000}"/>
          </ac:spMkLst>
        </pc:spChg>
      </pc:sldChg>
      <pc:sldChg chg="addSp delSp modSp del mod modClrScheme chgLayout">
        <pc:chgData name="Kevin Hamilton" userId="S::kevin.hamilton@utoronto.ca::ef7054f8-82ee-4d06-93f7-7465d3dbe861" providerId="AD" clId="Web-{5032BD28-A0AB-C041-4851-DDF17AF27172}" dt="2024-09-17T20:12:53.117" v="2149"/>
        <pc:sldMkLst>
          <pc:docMk/>
          <pc:sldMk cId="1905017192" sldId="337"/>
        </pc:sldMkLst>
        <pc:spChg chg="mod ord">
          <ac:chgData name="Kevin Hamilton" userId="S::kevin.hamilton@utoronto.ca::ef7054f8-82ee-4d06-93f7-7465d3dbe861" providerId="AD" clId="Web-{5032BD28-A0AB-C041-4851-DDF17AF27172}" dt="2024-09-17T18:48:33.062" v="1656"/>
          <ac:spMkLst>
            <pc:docMk/>
            <pc:sldMk cId="1905017192" sldId="337"/>
            <ac:spMk id="2" creationId="{47451BA4-AFA7-42E4-A333-017795A8E0DC}"/>
          </ac:spMkLst>
        </pc:spChg>
        <pc:spChg chg="mod ord">
          <ac:chgData name="Kevin Hamilton" userId="S::kevin.hamilton@utoronto.ca::ef7054f8-82ee-4d06-93f7-7465d3dbe861" providerId="AD" clId="Web-{5032BD28-A0AB-C041-4851-DDF17AF27172}" dt="2024-09-17T18:48:33.062" v="1656"/>
          <ac:spMkLst>
            <pc:docMk/>
            <pc:sldMk cId="1905017192" sldId="337"/>
            <ac:spMk id="3" creationId="{8A2B816F-CB11-4CCC-AFDA-C4529135F85F}"/>
          </ac:spMkLst>
        </pc:spChg>
        <pc:spChg chg="add del mod">
          <ac:chgData name="Kevin Hamilton" userId="S::kevin.hamilton@utoronto.ca::ef7054f8-82ee-4d06-93f7-7465d3dbe861" providerId="AD" clId="Web-{5032BD28-A0AB-C041-4851-DDF17AF27172}" dt="2024-09-17T17:08:30.778" v="133"/>
          <ac:spMkLst>
            <pc:docMk/>
            <pc:sldMk cId="1905017192" sldId="337"/>
            <ac:spMk id="4" creationId="{7904F02F-1F10-4EC0-D975-05A6D415ED1A}"/>
          </ac:spMkLst>
        </pc:spChg>
        <pc:spChg chg="mod ord">
          <ac:chgData name="Kevin Hamilton" userId="S::kevin.hamilton@utoronto.ca::ef7054f8-82ee-4d06-93f7-7465d3dbe861" providerId="AD" clId="Web-{5032BD28-A0AB-C041-4851-DDF17AF27172}" dt="2024-09-17T18:48:33.062" v="1656"/>
          <ac:spMkLst>
            <pc:docMk/>
            <pc:sldMk cId="1905017192" sldId="337"/>
            <ac:spMk id="5" creationId="{B2FC4F7C-9578-4F22-A94D-CDE3B12C7316}"/>
          </ac:spMkLst>
        </pc:spChg>
      </pc:sldChg>
      <pc:sldChg chg="del">
        <pc:chgData name="Kevin Hamilton" userId="S::kevin.hamilton@utoronto.ca::ef7054f8-82ee-4d06-93f7-7465d3dbe861" providerId="AD" clId="Web-{5032BD28-A0AB-C041-4851-DDF17AF27172}" dt="2024-09-17T18:47:35.764" v="1653"/>
        <pc:sldMkLst>
          <pc:docMk/>
          <pc:sldMk cId="283560124" sldId="338"/>
        </pc:sldMkLst>
      </pc:sldChg>
      <pc:sldChg chg="del">
        <pc:chgData name="Kevin Hamilton" userId="S::kevin.hamilton@utoronto.ca::ef7054f8-82ee-4d06-93f7-7465d3dbe861" providerId="AD" clId="Web-{5032BD28-A0AB-C041-4851-DDF17AF27172}" dt="2024-09-17T17:55:33.324" v="759"/>
        <pc:sldMkLst>
          <pc:docMk/>
          <pc:sldMk cId="3598025772" sldId="341"/>
        </pc:sldMkLst>
      </pc:sldChg>
      <pc:sldChg chg="modSp del mod modClrScheme chgLayout">
        <pc:chgData name="Kevin Hamilton" userId="S::kevin.hamilton@utoronto.ca::ef7054f8-82ee-4d06-93f7-7465d3dbe861" providerId="AD" clId="Web-{5032BD28-A0AB-C041-4851-DDF17AF27172}" dt="2024-09-17T20:00:49.046" v="2056"/>
        <pc:sldMkLst>
          <pc:docMk/>
          <pc:sldMk cId="3087284462" sldId="352"/>
        </pc:sldMkLst>
        <pc:spChg chg="mod ord">
          <ac:chgData name="Kevin Hamilton" userId="S::kevin.hamilton@utoronto.ca::ef7054f8-82ee-4d06-93f7-7465d3dbe861" providerId="AD" clId="Web-{5032BD28-A0AB-C041-4851-DDF17AF27172}" dt="2024-09-17T18:48:33.062" v="1656"/>
          <ac:spMkLst>
            <pc:docMk/>
            <pc:sldMk cId="3087284462" sldId="352"/>
            <ac:spMk id="2" creationId="{47451BA4-AFA7-42E4-A333-017795A8E0DC}"/>
          </ac:spMkLst>
        </pc:spChg>
        <pc:spChg chg="mod ord">
          <ac:chgData name="Kevin Hamilton" userId="S::kevin.hamilton@utoronto.ca::ef7054f8-82ee-4d06-93f7-7465d3dbe861" providerId="AD" clId="Web-{5032BD28-A0AB-C041-4851-DDF17AF27172}" dt="2024-09-17T18:48:33.062" v="1656"/>
          <ac:spMkLst>
            <pc:docMk/>
            <pc:sldMk cId="3087284462" sldId="352"/>
            <ac:spMk id="3" creationId="{8A2B816F-CB11-4CCC-AFDA-C4529135F85F}"/>
          </ac:spMkLst>
        </pc:spChg>
        <pc:spChg chg="mod ord">
          <ac:chgData name="Kevin Hamilton" userId="S::kevin.hamilton@utoronto.ca::ef7054f8-82ee-4d06-93f7-7465d3dbe861" providerId="AD" clId="Web-{5032BD28-A0AB-C041-4851-DDF17AF27172}" dt="2024-09-17T18:48:33.062" v="1656"/>
          <ac:spMkLst>
            <pc:docMk/>
            <pc:sldMk cId="3087284462" sldId="352"/>
            <ac:spMk id="5" creationId="{B2FC4F7C-9578-4F22-A94D-CDE3B12C7316}"/>
          </ac:spMkLst>
        </pc:spChg>
      </pc:sldChg>
      <pc:sldChg chg="modSp mod modClrScheme chgLayout">
        <pc:chgData name="Kevin Hamilton" userId="S::kevin.hamilton@utoronto.ca::ef7054f8-82ee-4d06-93f7-7465d3dbe861" providerId="AD" clId="Web-{5032BD28-A0AB-C041-4851-DDF17AF27172}" dt="2024-09-17T19:19:05.938" v="2055" actId="20577"/>
        <pc:sldMkLst>
          <pc:docMk/>
          <pc:sldMk cId="3710933722" sldId="367"/>
        </pc:sldMkLst>
        <pc:spChg chg="mod ord">
          <ac:chgData name="Kevin Hamilton" userId="S::kevin.hamilton@utoronto.ca::ef7054f8-82ee-4d06-93f7-7465d3dbe861" providerId="AD" clId="Web-{5032BD28-A0AB-C041-4851-DDF17AF27172}" dt="2024-09-17T18:48:33.062" v="1656"/>
          <ac:spMkLst>
            <pc:docMk/>
            <pc:sldMk cId="3710933722" sldId="367"/>
            <ac:spMk id="2" creationId="{47451BA4-AFA7-42E4-A333-017795A8E0DC}"/>
          </ac:spMkLst>
        </pc:spChg>
        <pc:spChg chg="mod ord">
          <ac:chgData name="Kevin Hamilton" userId="S::kevin.hamilton@utoronto.ca::ef7054f8-82ee-4d06-93f7-7465d3dbe861" providerId="AD" clId="Web-{5032BD28-A0AB-C041-4851-DDF17AF27172}" dt="2024-09-17T19:19:05.938" v="2055" actId="20577"/>
          <ac:spMkLst>
            <pc:docMk/>
            <pc:sldMk cId="3710933722" sldId="367"/>
            <ac:spMk id="3" creationId="{8A2B816F-CB11-4CCC-AFDA-C4529135F85F}"/>
          </ac:spMkLst>
        </pc:spChg>
        <pc:spChg chg="mod ord">
          <ac:chgData name="Kevin Hamilton" userId="S::kevin.hamilton@utoronto.ca::ef7054f8-82ee-4d06-93f7-7465d3dbe861" providerId="AD" clId="Web-{5032BD28-A0AB-C041-4851-DDF17AF27172}" dt="2024-09-17T18:48:33.062" v="1656"/>
          <ac:spMkLst>
            <pc:docMk/>
            <pc:sldMk cId="3710933722" sldId="367"/>
            <ac:spMk id="5" creationId="{B2FC4F7C-9578-4F22-A94D-CDE3B12C7316}"/>
          </ac:spMkLst>
        </pc:spChg>
      </pc:sldChg>
      <pc:sldChg chg="addSp delSp modSp mod ord setBg modClrScheme delDesignElem chgLayout">
        <pc:chgData name="Kevin Hamilton" userId="S::kevin.hamilton@utoronto.ca::ef7054f8-82ee-4d06-93f7-7465d3dbe861" providerId="AD" clId="Web-{5032BD28-A0AB-C041-4851-DDF17AF27172}" dt="2024-09-17T18:56:52.774" v="1836" actId="20577"/>
        <pc:sldMkLst>
          <pc:docMk/>
          <pc:sldMk cId="3927208510" sldId="373"/>
        </pc:sldMkLst>
        <pc:spChg chg="mod ord">
          <ac:chgData name="Kevin Hamilton" userId="S::kevin.hamilton@utoronto.ca::ef7054f8-82ee-4d06-93f7-7465d3dbe861" providerId="AD" clId="Web-{5032BD28-A0AB-C041-4851-DDF17AF27172}" dt="2024-09-17T18:56:52.774" v="1836" actId="20577"/>
          <ac:spMkLst>
            <pc:docMk/>
            <pc:sldMk cId="3927208510" sldId="373"/>
            <ac:spMk id="2" creationId="{47451BA4-AFA7-42E4-A333-017795A8E0DC}"/>
          </ac:spMkLst>
        </pc:spChg>
        <pc:spChg chg="mod ord">
          <ac:chgData name="Kevin Hamilton" userId="S::kevin.hamilton@utoronto.ca::ef7054f8-82ee-4d06-93f7-7465d3dbe861" providerId="AD" clId="Web-{5032BD28-A0AB-C041-4851-DDF17AF27172}" dt="2024-09-17T18:48:33.062" v="1656"/>
          <ac:spMkLst>
            <pc:docMk/>
            <pc:sldMk cId="3927208510" sldId="373"/>
            <ac:spMk id="5" creationId="{B2FC4F7C-9578-4F22-A94D-CDE3B12C7316}"/>
          </ac:spMkLst>
        </pc:spChg>
        <pc:spChg chg="add del mod">
          <ac:chgData name="Kevin Hamilton" userId="S::kevin.hamilton@utoronto.ca::ef7054f8-82ee-4d06-93f7-7465d3dbe861" providerId="AD" clId="Web-{5032BD28-A0AB-C041-4851-DDF17AF27172}" dt="2024-09-17T17:22:37.893" v="335"/>
          <ac:spMkLst>
            <pc:docMk/>
            <pc:sldMk cId="3927208510" sldId="373"/>
            <ac:spMk id="8" creationId="{1AEAE481-1889-8D88-D196-C1FD25AB74E0}"/>
          </ac:spMkLst>
        </pc:spChg>
        <pc:spChg chg="add del">
          <ac:chgData name="Kevin Hamilton" userId="S::kevin.hamilton@utoronto.ca::ef7054f8-82ee-4d06-93f7-7465d3dbe861" providerId="AD" clId="Web-{5032BD28-A0AB-C041-4851-DDF17AF27172}" dt="2024-09-17T17:51:24.920" v="718"/>
          <ac:spMkLst>
            <pc:docMk/>
            <pc:sldMk cId="3927208510" sldId="373"/>
            <ac:spMk id="14" creationId="{A4AC5506-6312-4701-8D3C-40187889A947}"/>
          </ac:spMkLst>
        </pc:spChg>
        <pc:spChg chg="add del">
          <ac:chgData name="Kevin Hamilton" userId="S::kevin.hamilton@utoronto.ca::ef7054f8-82ee-4d06-93f7-7465d3dbe861" providerId="AD" clId="Web-{5032BD28-A0AB-C041-4851-DDF17AF27172}" dt="2024-09-17T18:48:33.062" v="1656"/>
          <ac:spMkLst>
            <pc:docMk/>
            <pc:sldMk cId="3927208510" sldId="373"/>
            <ac:spMk id="19" creationId="{A8384FB5-9ADC-4DDC-881B-597D56F5B15D}"/>
          </ac:spMkLst>
        </pc:spChg>
        <pc:spChg chg="add del">
          <ac:chgData name="Kevin Hamilton" userId="S::kevin.hamilton@utoronto.ca::ef7054f8-82ee-4d06-93f7-7465d3dbe861" providerId="AD" clId="Web-{5032BD28-A0AB-C041-4851-DDF17AF27172}" dt="2024-09-17T18:48:33.062" v="1656"/>
          <ac:spMkLst>
            <pc:docMk/>
            <pc:sldMk cId="3927208510" sldId="373"/>
            <ac:spMk id="21" creationId="{1199E1B1-A8C0-4FE8-A5A8-1CB41D69F857}"/>
          </ac:spMkLst>
        </pc:spChg>
        <pc:spChg chg="add del">
          <ac:chgData name="Kevin Hamilton" userId="S::kevin.hamilton@utoronto.ca::ef7054f8-82ee-4d06-93f7-7465d3dbe861" providerId="AD" clId="Web-{5032BD28-A0AB-C041-4851-DDF17AF27172}" dt="2024-09-17T18:48:33.062" v="1656"/>
          <ac:spMkLst>
            <pc:docMk/>
            <pc:sldMk cId="3927208510" sldId="373"/>
            <ac:spMk id="23" creationId="{84A8DE83-DE75-4B41-9DB4-A7EC0B0DEC0B}"/>
          </ac:spMkLst>
        </pc:spChg>
        <pc:spChg chg="add del">
          <ac:chgData name="Kevin Hamilton" userId="S::kevin.hamilton@utoronto.ca::ef7054f8-82ee-4d06-93f7-7465d3dbe861" providerId="AD" clId="Web-{5032BD28-A0AB-C041-4851-DDF17AF27172}" dt="2024-09-17T18:48:33.062" v="1656"/>
          <ac:spMkLst>
            <pc:docMk/>
            <pc:sldMk cId="3927208510" sldId="373"/>
            <ac:spMk id="25" creationId="{A7009A0A-BEF5-4EAC-AF15-E4F9F002E239}"/>
          </ac:spMkLst>
        </pc:spChg>
        <pc:graphicFrameChg chg="add del mod modGraphic">
          <ac:chgData name="Kevin Hamilton" userId="S::kevin.hamilton@utoronto.ca::ef7054f8-82ee-4d06-93f7-7465d3dbe861" providerId="AD" clId="Web-{5032BD28-A0AB-C041-4851-DDF17AF27172}" dt="2024-09-17T17:23:13.846" v="338"/>
          <ac:graphicFrameMkLst>
            <pc:docMk/>
            <pc:sldMk cId="3927208510" sldId="373"/>
            <ac:graphicFrameMk id="4" creationId="{A094CFF0-82D8-FD50-BE83-2D55AC097D88}"/>
          </ac:graphicFrameMkLst>
        </pc:graphicFrameChg>
        <pc:picChg chg="del mod">
          <ac:chgData name="Kevin Hamilton" userId="S::kevin.hamilton@utoronto.ca::ef7054f8-82ee-4d06-93f7-7465d3dbe861" providerId="AD" clId="Web-{5032BD28-A0AB-C041-4851-DDF17AF27172}" dt="2024-09-17T17:22:20.440" v="334"/>
          <ac:picMkLst>
            <pc:docMk/>
            <pc:sldMk cId="3927208510" sldId="373"/>
            <ac:picMk id="6" creationId="{4F0FDE8C-45CB-141A-B9B3-45050004E6A1}"/>
          </ac:picMkLst>
        </pc:picChg>
        <pc:picChg chg="add mod">
          <ac:chgData name="Kevin Hamilton" userId="S::kevin.hamilton@utoronto.ca::ef7054f8-82ee-4d06-93f7-7465d3dbe861" providerId="AD" clId="Web-{5032BD28-A0AB-C041-4851-DDF17AF27172}" dt="2024-09-17T18:56:46.290" v="1817" actId="1076"/>
          <ac:picMkLst>
            <pc:docMk/>
            <pc:sldMk cId="3927208510" sldId="373"/>
            <ac:picMk id="9" creationId="{7F47BA06-FD6A-C661-0111-64086D836B58}"/>
          </ac:picMkLst>
        </pc:picChg>
      </pc:sldChg>
      <pc:sldChg chg="modSp mod modClrScheme chgLayout">
        <pc:chgData name="Kevin Hamilton" userId="S::kevin.hamilton@utoronto.ca::ef7054f8-82ee-4d06-93f7-7465d3dbe861" providerId="AD" clId="Web-{5032BD28-A0AB-C041-4851-DDF17AF27172}" dt="2024-09-17T19:13:52.886" v="1918" actId="20577"/>
        <pc:sldMkLst>
          <pc:docMk/>
          <pc:sldMk cId="578497087" sldId="374"/>
        </pc:sldMkLst>
        <pc:spChg chg="mod ord">
          <ac:chgData name="Kevin Hamilton" userId="S::kevin.hamilton@utoronto.ca::ef7054f8-82ee-4d06-93f7-7465d3dbe861" providerId="AD" clId="Web-{5032BD28-A0AB-C041-4851-DDF17AF27172}" dt="2024-09-17T18:48:33.062" v="1656"/>
          <ac:spMkLst>
            <pc:docMk/>
            <pc:sldMk cId="578497087" sldId="374"/>
            <ac:spMk id="2" creationId="{47451BA4-AFA7-42E4-A333-017795A8E0DC}"/>
          </ac:spMkLst>
        </pc:spChg>
        <pc:spChg chg="mod ord">
          <ac:chgData name="Kevin Hamilton" userId="S::kevin.hamilton@utoronto.ca::ef7054f8-82ee-4d06-93f7-7465d3dbe861" providerId="AD" clId="Web-{5032BD28-A0AB-C041-4851-DDF17AF27172}" dt="2024-09-17T19:13:52.886" v="1918" actId="20577"/>
          <ac:spMkLst>
            <pc:docMk/>
            <pc:sldMk cId="578497087" sldId="374"/>
            <ac:spMk id="3" creationId="{8A2B816F-CB11-4CCC-AFDA-C4529135F85F}"/>
          </ac:spMkLst>
        </pc:spChg>
        <pc:spChg chg="mod ord">
          <ac:chgData name="Kevin Hamilton" userId="S::kevin.hamilton@utoronto.ca::ef7054f8-82ee-4d06-93f7-7465d3dbe861" providerId="AD" clId="Web-{5032BD28-A0AB-C041-4851-DDF17AF27172}" dt="2024-09-17T18:48:33.062" v="1656"/>
          <ac:spMkLst>
            <pc:docMk/>
            <pc:sldMk cId="578497087" sldId="374"/>
            <ac:spMk id="5" creationId="{B2FC4F7C-9578-4F22-A94D-CDE3B12C7316}"/>
          </ac:spMkLst>
        </pc:spChg>
      </pc:sldChg>
      <pc:sldChg chg="addSp delSp modSp mod setBg modClrScheme delDesignElem chgLayout">
        <pc:chgData name="Kevin Hamilton" userId="S::kevin.hamilton@utoronto.ca::ef7054f8-82ee-4d06-93f7-7465d3dbe861" providerId="AD" clId="Web-{5032BD28-A0AB-C041-4851-DDF17AF27172}" dt="2024-09-17T20:08:28.853" v="2109" actId="20577"/>
        <pc:sldMkLst>
          <pc:docMk/>
          <pc:sldMk cId="1627824208" sldId="375"/>
        </pc:sldMkLst>
        <pc:spChg chg="mod ord">
          <ac:chgData name="Kevin Hamilton" userId="S::kevin.hamilton@utoronto.ca::ef7054f8-82ee-4d06-93f7-7465d3dbe861" providerId="AD" clId="Web-{5032BD28-A0AB-C041-4851-DDF17AF27172}" dt="2024-09-17T20:08:28.853" v="2109" actId="20577"/>
          <ac:spMkLst>
            <pc:docMk/>
            <pc:sldMk cId="1627824208" sldId="375"/>
            <ac:spMk id="2" creationId="{47451BA4-AFA7-42E4-A333-017795A8E0DC}"/>
          </ac:spMkLst>
        </pc:spChg>
        <pc:spChg chg="add del mod">
          <ac:chgData name="Kevin Hamilton" userId="S::kevin.hamilton@utoronto.ca::ef7054f8-82ee-4d06-93f7-7465d3dbe861" providerId="AD" clId="Web-{5032BD28-A0AB-C041-4851-DDF17AF27172}" dt="2024-09-17T17:25:19.438" v="350"/>
          <ac:spMkLst>
            <pc:docMk/>
            <pc:sldMk cId="1627824208" sldId="375"/>
            <ac:spMk id="3" creationId="{8A2B816F-CB11-4CCC-AFDA-C4529135F85F}"/>
          </ac:spMkLst>
        </pc:spChg>
        <pc:spChg chg="mod ord">
          <ac:chgData name="Kevin Hamilton" userId="S::kevin.hamilton@utoronto.ca::ef7054f8-82ee-4d06-93f7-7465d3dbe861" providerId="AD" clId="Web-{5032BD28-A0AB-C041-4851-DDF17AF27172}" dt="2024-09-17T18:48:33.062" v="1656"/>
          <ac:spMkLst>
            <pc:docMk/>
            <pc:sldMk cId="1627824208" sldId="375"/>
            <ac:spMk id="5" creationId="{B2FC4F7C-9578-4F22-A94D-CDE3B12C7316}"/>
          </ac:spMkLst>
        </pc:spChg>
        <pc:spChg chg="add del">
          <ac:chgData name="Kevin Hamilton" userId="S::kevin.hamilton@utoronto.ca::ef7054f8-82ee-4d06-93f7-7465d3dbe861" providerId="AD" clId="Web-{5032BD28-A0AB-C041-4851-DDF17AF27172}" dt="2024-09-17T17:25:19.423" v="349"/>
          <ac:spMkLst>
            <pc:docMk/>
            <pc:sldMk cId="1627824208" sldId="375"/>
            <ac:spMk id="11" creationId="{2659FDB4-FCBE-4A89-B46D-43D4FA54464D}"/>
          </ac:spMkLst>
        </pc:spChg>
        <pc:spChg chg="add del">
          <ac:chgData name="Kevin Hamilton" userId="S::kevin.hamilton@utoronto.ca::ef7054f8-82ee-4d06-93f7-7465d3dbe861" providerId="AD" clId="Web-{5032BD28-A0AB-C041-4851-DDF17AF27172}" dt="2024-09-17T18:48:33.062" v="1656"/>
          <ac:spMkLst>
            <pc:docMk/>
            <pc:sldMk cId="1627824208" sldId="375"/>
            <ac:spMk id="15" creationId="{3847E18C-932D-4C95-AABA-FEC7C9499AD7}"/>
          </ac:spMkLst>
        </pc:spChg>
        <pc:spChg chg="add del">
          <ac:chgData name="Kevin Hamilton" userId="S::kevin.hamilton@utoronto.ca::ef7054f8-82ee-4d06-93f7-7465d3dbe861" providerId="AD" clId="Web-{5032BD28-A0AB-C041-4851-DDF17AF27172}" dt="2024-09-17T18:48:33.062" v="1656"/>
          <ac:spMkLst>
            <pc:docMk/>
            <pc:sldMk cId="1627824208" sldId="375"/>
            <ac:spMk id="16" creationId="{BACC6370-2D7E-4714-9D71-7542949D7D5D}"/>
          </ac:spMkLst>
        </pc:spChg>
        <pc:spChg chg="add del">
          <ac:chgData name="Kevin Hamilton" userId="S::kevin.hamilton@utoronto.ca::ef7054f8-82ee-4d06-93f7-7465d3dbe861" providerId="AD" clId="Web-{5032BD28-A0AB-C041-4851-DDF17AF27172}" dt="2024-09-17T18:48:33.062" v="1656"/>
          <ac:spMkLst>
            <pc:docMk/>
            <pc:sldMk cId="1627824208" sldId="375"/>
            <ac:spMk id="17" creationId="{3150CB11-0C61-439E-910F-5787759E72A0}"/>
          </ac:spMkLst>
        </pc:spChg>
        <pc:spChg chg="add del">
          <ac:chgData name="Kevin Hamilton" userId="S::kevin.hamilton@utoronto.ca::ef7054f8-82ee-4d06-93f7-7465d3dbe861" providerId="AD" clId="Web-{5032BD28-A0AB-C041-4851-DDF17AF27172}" dt="2024-09-17T18:48:33.062" v="1656"/>
          <ac:spMkLst>
            <pc:docMk/>
            <pc:sldMk cId="1627824208" sldId="375"/>
            <ac:spMk id="18" creationId="{256B2C21-A230-48C0-8DF1-C46611373C44}"/>
          </ac:spMkLst>
        </pc:spChg>
        <pc:spChg chg="add del">
          <ac:chgData name="Kevin Hamilton" userId="S::kevin.hamilton@utoronto.ca::ef7054f8-82ee-4d06-93f7-7465d3dbe861" providerId="AD" clId="Web-{5032BD28-A0AB-C041-4851-DDF17AF27172}" dt="2024-09-17T18:48:33.062" v="1656"/>
          <ac:spMkLst>
            <pc:docMk/>
            <pc:sldMk cId="1627824208" sldId="375"/>
            <ac:spMk id="19" creationId="{43F8A58B-5155-44CE-A5FF-7647B47D0A7A}"/>
          </ac:spMkLst>
        </pc:spChg>
        <pc:spChg chg="add del">
          <ac:chgData name="Kevin Hamilton" userId="S::kevin.hamilton@utoronto.ca::ef7054f8-82ee-4d06-93f7-7465d3dbe861" providerId="AD" clId="Web-{5032BD28-A0AB-C041-4851-DDF17AF27172}" dt="2024-09-17T18:48:33.062" v="1656"/>
          <ac:spMkLst>
            <pc:docMk/>
            <pc:sldMk cId="1627824208" sldId="375"/>
            <ac:spMk id="21" creationId="{443F2ACA-E6D6-4028-82DD-F03C262D5DE6}"/>
          </ac:spMkLst>
        </pc:spChg>
        <pc:graphicFrameChg chg="add del">
          <ac:chgData name="Kevin Hamilton" userId="S::kevin.hamilton@utoronto.ca::ef7054f8-82ee-4d06-93f7-7465d3dbe861" providerId="AD" clId="Web-{5032BD28-A0AB-C041-4851-DDF17AF27172}" dt="2024-09-17T17:25:19.423" v="349"/>
          <ac:graphicFrameMkLst>
            <pc:docMk/>
            <pc:sldMk cId="1627824208" sldId="375"/>
            <ac:graphicFrameMk id="7" creationId="{FA24CB6B-0866-B03F-7128-1BEFF0D6DD50}"/>
          </ac:graphicFrameMkLst>
        </pc:graphicFrameChg>
        <pc:graphicFrameChg chg="add mod ord">
          <ac:chgData name="Kevin Hamilton" userId="S::kevin.hamilton@utoronto.ca::ef7054f8-82ee-4d06-93f7-7465d3dbe861" providerId="AD" clId="Web-{5032BD28-A0AB-C041-4851-DDF17AF27172}" dt="2024-09-17T18:48:33.062" v="1656"/>
          <ac:graphicFrameMkLst>
            <pc:docMk/>
            <pc:sldMk cId="1627824208" sldId="375"/>
            <ac:graphicFrameMk id="20" creationId="{36AB0499-A5F5-1423-1269-549CF78C6B24}"/>
          </ac:graphicFrameMkLst>
        </pc:graphicFrameChg>
        <pc:picChg chg="del">
          <ac:chgData name="Kevin Hamilton" userId="S::kevin.hamilton@utoronto.ca::ef7054f8-82ee-4d06-93f7-7465d3dbe861" providerId="AD" clId="Web-{5032BD28-A0AB-C041-4851-DDF17AF27172}" dt="2024-09-17T17:08:57.746" v="139"/>
          <ac:picMkLst>
            <pc:docMk/>
            <pc:sldMk cId="1627824208" sldId="375"/>
            <ac:picMk id="6" creationId="{00000000-0000-0000-0000-000000000000}"/>
          </ac:picMkLst>
        </pc:picChg>
        <pc:cxnChg chg="add del">
          <ac:chgData name="Kevin Hamilton" userId="S::kevin.hamilton@utoronto.ca::ef7054f8-82ee-4d06-93f7-7465d3dbe861" providerId="AD" clId="Web-{5032BD28-A0AB-C041-4851-DDF17AF27172}" dt="2024-09-17T17:25:19.423" v="349"/>
          <ac:cxnSpMkLst>
            <pc:docMk/>
            <pc:sldMk cId="1627824208" sldId="375"/>
            <ac:cxnSpMk id="13" creationId="{C8F51B3F-8331-4E4A-AE96-D47B1006EEAD}"/>
          </ac:cxnSpMkLst>
        </pc:cxnChg>
      </pc:sldChg>
      <pc:sldChg chg="addSp delSp modSp del mod ord modClrScheme chgLayout">
        <pc:chgData name="Kevin Hamilton" userId="S::kevin.hamilton@utoronto.ca::ef7054f8-82ee-4d06-93f7-7465d3dbe861" providerId="AD" clId="Web-{5032BD28-A0AB-C041-4851-DDF17AF27172}" dt="2024-09-17T20:10:56.681" v="2125"/>
        <pc:sldMkLst>
          <pc:docMk/>
          <pc:sldMk cId="2357001608" sldId="376"/>
        </pc:sldMkLst>
        <pc:spChg chg="mod ord">
          <ac:chgData name="Kevin Hamilton" userId="S::kevin.hamilton@utoronto.ca::ef7054f8-82ee-4d06-93f7-7465d3dbe861" providerId="AD" clId="Web-{5032BD28-A0AB-C041-4851-DDF17AF27172}" dt="2024-09-17T18:48:33.062" v="1656"/>
          <ac:spMkLst>
            <pc:docMk/>
            <pc:sldMk cId="2357001608" sldId="376"/>
            <ac:spMk id="2" creationId="{47451BA4-AFA7-42E4-A333-017795A8E0DC}"/>
          </ac:spMkLst>
        </pc:spChg>
        <pc:spChg chg="mod ord">
          <ac:chgData name="Kevin Hamilton" userId="S::kevin.hamilton@utoronto.ca::ef7054f8-82ee-4d06-93f7-7465d3dbe861" providerId="AD" clId="Web-{5032BD28-A0AB-C041-4851-DDF17AF27172}" dt="2024-09-17T18:48:33.062" v="1656"/>
          <ac:spMkLst>
            <pc:docMk/>
            <pc:sldMk cId="2357001608" sldId="376"/>
            <ac:spMk id="3" creationId="{8A2B816F-CB11-4CCC-AFDA-C4529135F85F}"/>
          </ac:spMkLst>
        </pc:spChg>
        <pc:spChg chg="mod ord">
          <ac:chgData name="Kevin Hamilton" userId="S::kevin.hamilton@utoronto.ca::ef7054f8-82ee-4d06-93f7-7465d3dbe861" providerId="AD" clId="Web-{5032BD28-A0AB-C041-4851-DDF17AF27172}" dt="2024-09-17T18:48:33.062" v="1656"/>
          <ac:spMkLst>
            <pc:docMk/>
            <pc:sldMk cId="2357001608" sldId="376"/>
            <ac:spMk id="5" creationId="{B2FC4F7C-9578-4F22-A94D-CDE3B12C7316}"/>
          </ac:spMkLst>
        </pc:spChg>
        <pc:picChg chg="add del">
          <ac:chgData name="Kevin Hamilton" userId="S::kevin.hamilton@utoronto.ca::ef7054f8-82ee-4d06-93f7-7465d3dbe861" providerId="AD" clId="Web-{5032BD28-A0AB-C041-4851-DDF17AF27172}" dt="2024-09-17T17:52:20.842" v="720"/>
          <ac:picMkLst>
            <pc:docMk/>
            <pc:sldMk cId="2357001608" sldId="376"/>
            <ac:picMk id="8" creationId="{00000000-0000-0000-0000-000000000000}"/>
          </ac:picMkLst>
        </pc:picChg>
      </pc:sldChg>
      <pc:sldChg chg="modSp del mod modClrScheme chgLayout">
        <pc:chgData name="Kevin Hamilton" userId="S::kevin.hamilton@utoronto.ca::ef7054f8-82ee-4d06-93f7-7465d3dbe861" providerId="AD" clId="Web-{5032BD28-A0AB-C041-4851-DDF17AF27172}" dt="2024-09-17T20:07:14.260" v="2108"/>
        <pc:sldMkLst>
          <pc:docMk/>
          <pc:sldMk cId="2793017961" sldId="377"/>
        </pc:sldMkLst>
        <pc:spChg chg="mod ord">
          <ac:chgData name="Kevin Hamilton" userId="S::kevin.hamilton@utoronto.ca::ef7054f8-82ee-4d06-93f7-7465d3dbe861" providerId="AD" clId="Web-{5032BD28-A0AB-C041-4851-DDF17AF27172}" dt="2024-09-17T18:48:33.062" v="1656"/>
          <ac:spMkLst>
            <pc:docMk/>
            <pc:sldMk cId="2793017961" sldId="377"/>
            <ac:spMk id="2" creationId="{47451BA4-AFA7-42E4-A333-017795A8E0DC}"/>
          </ac:spMkLst>
        </pc:spChg>
        <pc:spChg chg="mod ord">
          <ac:chgData name="Kevin Hamilton" userId="S::kevin.hamilton@utoronto.ca::ef7054f8-82ee-4d06-93f7-7465d3dbe861" providerId="AD" clId="Web-{5032BD28-A0AB-C041-4851-DDF17AF27172}" dt="2024-09-17T18:48:33.062" v="1656"/>
          <ac:spMkLst>
            <pc:docMk/>
            <pc:sldMk cId="2793017961" sldId="377"/>
            <ac:spMk id="3" creationId="{8A2B816F-CB11-4CCC-AFDA-C4529135F85F}"/>
          </ac:spMkLst>
        </pc:spChg>
        <pc:spChg chg="mod">
          <ac:chgData name="Kevin Hamilton" userId="S::kevin.hamilton@utoronto.ca::ef7054f8-82ee-4d06-93f7-7465d3dbe861" providerId="AD" clId="Web-{5032BD28-A0AB-C041-4851-DDF17AF27172}" dt="2024-09-17T12:45:05.432" v="19" actId="20577"/>
          <ac:spMkLst>
            <pc:docMk/>
            <pc:sldMk cId="2793017961" sldId="377"/>
            <ac:spMk id="4" creationId="{00000000-0000-0000-0000-000000000000}"/>
          </ac:spMkLst>
        </pc:spChg>
        <pc:spChg chg="mod ord">
          <ac:chgData name="Kevin Hamilton" userId="S::kevin.hamilton@utoronto.ca::ef7054f8-82ee-4d06-93f7-7465d3dbe861" providerId="AD" clId="Web-{5032BD28-A0AB-C041-4851-DDF17AF27172}" dt="2024-09-17T18:48:33.062" v="1656"/>
          <ac:spMkLst>
            <pc:docMk/>
            <pc:sldMk cId="2793017961" sldId="377"/>
            <ac:spMk id="5" creationId="{B2FC4F7C-9578-4F22-A94D-CDE3B12C7316}"/>
          </ac:spMkLst>
        </pc:spChg>
        <pc:picChg chg="mod">
          <ac:chgData name="Kevin Hamilton" userId="S::kevin.hamilton@utoronto.ca::ef7054f8-82ee-4d06-93f7-7465d3dbe861" providerId="AD" clId="Web-{5032BD28-A0AB-C041-4851-DDF17AF27172}" dt="2024-09-17T12:45:02.338" v="17" actId="1076"/>
          <ac:picMkLst>
            <pc:docMk/>
            <pc:sldMk cId="2793017961" sldId="377"/>
            <ac:picMk id="8" creationId="{2191EF83-0BB5-17C7-DC34-DE6697355DA9}"/>
          </ac:picMkLst>
        </pc:picChg>
      </pc:sldChg>
      <pc:sldChg chg="addSp delSp modSp mod setBg modClrScheme delDesignElem chgLayout">
        <pc:chgData name="Kevin Hamilton" userId="S::kevin.hamilton@utoronto.ca::ef7054f8-82ee-4d06-93f7-7465d3dbe861" providerId="AD" clId="Web-{5032BD28-A0AB-C041-4851-DDF17AF27172}" dt="2024-09-17T20:03:48.855" v="2082" actId="20577"/>
        <pc:sldMkLst>
          <pc:docMk/>
          <pc:sldMk cId="3838929738" sldId="378"/>
        </pc:sldMkLst>
        <pc:spChg chg="mod ord">
          <ac:chgData name="Kevin Hamilton" userId="S::kevin.hamilton@utoronto.ca::ef7054f8-82ee-4d06-93f7-7465d3dbe861" providerId="AD" clId="Web-{5032BD28-A0AB-C041-4851-DDF17AF27172}" dt="2024-09-17T18:48:33.062" v="1656"/>
          <ac:spMkLst>
            <pc:docMk/>
            <pc:sldMk cId="3838929738" sldId="378"/>
            <ac:spMk id="2" creationId="{47451BA4-AFA7-42E4-A333-017795A8E0DC}"/>
          </ac:spMkLst>
        </pc:spChg>
        <pc:spChg chg="mod ord">
          <ac:chgData name="Kevin Hamilton" userId="S::kevin.hamilton@utoronto.ca::ef7054f8-82ee-4d06-93f7-7465d3dbe861" providerId="AD" clId="Web-{5032BD28-A0AB-C041-4851-DDF17AF27172}" dt="2024-09-17T20:03:48.855" v="2082" actId="20577"/>
          <ac:spMkLst>
            <pc:docMk/>
            <pc:sldMk cId="3838929738" sldId="378"/>
            <ac:spMk id="3" creationId="{8A2B816F-CB11-4CCC-AFDA-C4529135F85F}"/>
          </ac:spMkLst>
        </pc:spChg>
        <pc:spChg chg="mod ord">
          <ac:chgData name="Kevin Hamilton" userId="S::kevin.hamilton@utoronto.ca::ef7054f8-82ee-4d06-93f7-7465d3dbe861" providerId="AD" clId="Web-{5032BD28-A0AB-C041-4851-DDF17AF27172}" dt="2024-09-17T18:48:33.062" v="1656"/>
          <ac:spMkLst>
            <pc:docMk/>
            <pc:sldMk cId="3838929738" sldId="378"/>
            <ac:spMk id="5" creationId="{B2FC4F7C-9578-4F22-A94D-CDE3B12C7316}"/>
          </ac:spMkLst>
        </pc:spChg>
        <pc:spChg chg="add del">
          <ac:chgData name="Kevin Hamilton" userId="S::kevin.hamilton@utoronto.ca::ef7054f8-82ee-4d06-93f7-7465d3dbe861" providerId="AD" clId="Web-{5032BD28-A0AB-C041-4851-DDF17AF27172}" dt="2024-09-17T18:48:33.062" v="1656"/>
          <ac:spMkLst>
            <pc:docMk/>
            <pc:sldMk cId="3838929738" sldId="378"/>
            <ac:spMk id="10" creationId="{1B15ED52-F352-441B-82BF-E0EA34836D08}"/>
          </ac:spMkLst>
        </pc:spChg>
        <pc:spChg chg="add del">
          <ac:chgData name="Kevin Hamilton" userId="S::kevin.hamilton@utoronto.ca::ef7054f8-82ee-4d06-93f7-7465d3dbe861" providerId="AD" clId="Web-{5032BD28-A0AB-C041-4851-DDF17AF27172}" dt="2024-09-17T18:48:33.062" v="1656"/>
          <ac:spMkLst>
            <pc:docMk/>
            <pc:sldMk cId="3838929738" sldId="378"/>
            <ac:spMk id="12" creationId="{3B2E3793-BFE6-45A2-9B7B-E18844431C99}"/>
          </ac:spMkLst>
        </pc:spChg>
        <pc:spChg chg="add del">
          <ac:chgData name="Kevin Hamilton" userId="S::kevin.hamilton@utoronto.ca::ef7054f8-82ee-4d06-93f7-7465d3dbe861" providerId="AD" clId="Web-{5032BD28-A0AB-C041-4851-DDF17AF27172}" dt="2024-09-17T18:48:33.062" v="1656"/>
          <ac:spMkLst>
            <pc:docMk/>
            <pc:sldMk cId="3838929738" sldId="378"/>
            <ac:spMk id="14" creationId="{BC4C4868-CB8F-4AF9-9CDB-8108F2C19B67}"/>
          </ac:spMkLst>
        </pc:spChg>
        <pc:spChg chg="add del">
          <ac:chgData name="Kevin Hamilton" userId="S::kevin.hamilton@utoronto.ca::ef7054f8-82ee-4d06-93f7-7465d3dbe861" providerId="AD" clId="Web-{5032BD28-A0AB-C041-4851-DDF17AF27172}" dt="2024-09-17T18:48:33.062" v="1656"/>
          <ac:spMkLst>
            <pc:docMk/>
            <pc:sldMk cId="3838929738" sldId="378"/>
            <ac:spMk id="16" creationId="{375E0459-6403-40CD-989D-56A4407CA12E}"/>
          </ac:spMkLst>
        </pc:spChg>
        <pc:spChg chg="add del">
          <ac:chgData name="Kevin Hamilton" userId="S::kevin.hamilton@utoronto.ca::ef7054f8-82ee-4d06-93f7-7465d3dbe861" providerId="AD" clId="Web-{5032BD28-A0AB-C041-4851-DDF17AF27172}" dt="2024-09-17T18:48:33.062" v="1656"/>
          <ac:spMkLst>
            <pc:docMk/>
            <pc:sldMk cId="3838929738" sldId="378"/>
            <ac:spMk id="18" creationId="{53E5B1A8-3AC9-4BD1-9BBC-78CA94F2D1BA}"/>
          </ac:spMkLst>
        </pc:spChg>
      </pc:sldChg>
      <pc:sldChg chg="del">
        <pc:chgData name="Kevin Hamilton" userId="S::kevin.hamilton@utoronto.ca::ef7054f8-82ee-4d06-93f7-7465d3dbe861" providerId="AD" clId="Web-{5032BD28-A0AB-C041-4851-DDF17AF27172}" dt="2024-09-17T17:56:30.682" v="763"/>
        <pc:sldMkLst>
          <pc:docMk/>
          <pc:sldMk cId="2710924404" sldId="381"/>
        </pc:sldMkLst>
      </pc:sldChg>
      <pc:sldChg chg="del">
        <pc:chgData name="Kevin Hamilton" userId="S::kevin.hamilton@utoronto.ca::ef7054f8-82ee-4d06-93f7-7465d3dbe861" providerId="AD" clId="Web-{5032BD28-A0AB-C041-4851-DDF17AF27172}" dt="2024-09-17T17:56:30.682" v="762"/>
        <pc:sldMkLst>
          <pc:docMk/>
          <pc:sldMk cId="3126581737" sldId="384"/>
        </pc:sldMkLst>
      </pc:sldChg>
      <pc:sldChg chg="del">
        <pc:chgData name="Kevin Hamilton" userId="S::kevin.hamilton@utoronto.ca::ef7054f8-82ee-4d06-93f7-7465d3dbe861" providerId="AD" clId="Web-{5032BD28-A0AB-C041-4851-DDF17AF27172}" dt="2024-09-17T17:56:30.682" v="760"/>
        <pc:sldMkLst>
          <pc:docMk/>
          <pc:sldMk cId="667410714" sldId="385"/>
        </pc:sldMkLst>
      </pc:sldChg>
      <pc:sldChg chg="del">
        <pc:chgData name="Kevin Hamilton" userId="S::kevin.hamilton@utoronto.ca::ef7054f8-82ee-4d06-93f7-7465d3dbe861" providerId="AD" clId="Web-{5032BD28-A0AB-C041-4851-DDF17AF27172}" dt="2024-09-17T17:56:30.682" v="761"/>
        <pc:sldMkLst>
          <pc:docMk/>
          <pc:sldMk cId="440824617" sldId="386"/>
        </pc:sldMkLst>
      </pc:sldChg>
      <pc:sldChg chg="addSp delSp modSp mod ord setBg modClrScheme chgLayout">
        <pc:chgData name="Kevin Hamilton" userId="S::kevin.hamilton@utoronto.ca::ef7054f8-82ee-4d06-93f7-7465d3dbe861" providerId="AD" clId="Web-{5032BD28-A0AB-C041-4851-DDF17AF27172}" dt="2024-09-17T18:52:42.941" v="1741" actId="20577"/>
        <pc:sldMkLst>
          <pc:docMk/>
          <pc:sldMk cId="3167897566" sldId="388"/>
        </pc:sldMkLst>
        <pc:spChg chg="mod ord">
          <ac:chgData name="Kevin Hamilton" userId="S::kevin.hamilton@utoronto.ca::ef7054f8-82ee-4d06-93f7-7465d3dbe861" providerId="AD" clId="Web-{5032BD28-A0AB-C041-4851-DDF17AF27172}" dt="2024-09-17T18:50:46.143" v="1680" actId="20577"/>
          <ac:spMkLst>
            <pc:docMk/>
            <pc:sldMk cId="3167897566" sldId="388"/>
            <ac:spMk id="2" creationId="{47451BA4-AFA7-42E4-A333-017795A8E0DC}"/>
          </ac:spMkLst>
        </pc:spChg>
        <pc:spChg chg="mod ord">
          <ac:chgData name="Kevin Hamilton" userId="S::kevin.hamilton@utoronto.ca::ef7054f8-82ee-4d06-93f7-7465d3dbe861" providerId="AD" clId="Web-{5032BD28-A0AB-C041-4851-DDF17AF27172}" dt="2024-09-17T18:52:42.941" v="1741" actId="20577"/>
          <ac:spMkLst>
            <pc:docMk/>
            <pc:sldMk cId="3167897566" sldId="388"/>
            <ac:spMk id="3" creationId="{8A2B816F-CB11-4CCC-AFDA-C4529135F85F}"/>
          </ac:spMkLst>
        </pc:spChg>
        <pc:spChg chg="mod ord">
          <ac:chgData name="Kevin Hamilton" userId="S::kevin.hamilton@utoronto.ca::ef7054f8-82ee-4d06-93f7-7465d3dbe861" providerId="AD" clId="Web-{5032BD28-A0AB-C041-4851-DDF17AF27172}" dt="2024-09-17T18:49:07.922" v="1657"/>
          <ac:spMkLst>
            <pc:docMk/>
            <pc:sldMk cId="3167897566" sldId="388"/>
            <ac:spMk id="5" creationId="{B2FC4F7C-9578-4F22-A94D-CDE3B12C7316}"/>
          </ac:spMkLst>
        </pc:spChg>
        <pc:spChg chg="add">
          <ac:chgData name="Kevin Hamilton" userId="S::kevin.hamilton@utoronto.ca::ef7054f8-82ee-4d06-93f7-7465d3dbe861" providerId="AD" clId="Web-{5032BD28-A0AB-C041-4851-DDF17AF27172}" dt="2024-09-17T18:49:07.922" v="1657"/>
          <ac:spMkLst>
            <pc:docMk/>
            <pc:sldMk cId="3167897566" sldId="388"/>
            <ac:spMk id="11" creationId="{9F7D5CDA-D291-4307-BF55-1381FED29634}"/>
          </ac:spMkLst>
        </pc:spChg>
        <pc:picChg chg="del">
          <ac:chgData name="Kevin Hamilton" userId="S::kevin.hamilton@utoronto.ca::ef7054f8-82ee-4d06-93f7-7465d3dbe861" providerId="AD" clId="Web-{5032BD28-A0AB-C041-4851-DDF17AF27172}" dt="2024-09-17T18:47:50.139" v="1654"/>
          <ac:picMkLst>
            <pc:docMk/>
            <pc:sldMk cId="3167897566" sldId="388"/>
            <ac:picMk id="4" creationId="{00000000-0000-0000-0000-000000000000}"/>
          </ac:picMkLst>
        </pc:picChg>
        <pc:picChg chg="add">
          <ac:chgData name="Kevin Hamilton" userId="S::kevin.hamilton@utoronto.ca::ef7054f8-82ee-4d06-93f7-7465d3dbe861" providerId="AD" clId="Web-{5032BD28-A0AB-C041-4851-DDF17AF27172}" dt="2024-09-17T18:49:07.922" v="1657"/>
          <ac:picMkLst>
            <pc:docMk/>
            <pc:sldMk cId="3167897566" sldId="388"/>
            <ac:picMk id="7" creationId="{835F8099-3CF3-5E1C-58E7-49B0C3F87957}"/>
          </ac:picMkLst>
        </pc:picChg>
      </pc:sldChg>
      <pc:sldChg chg="modSp mod modClrScheme chgLayout">
        <pc:chgData name="Kevin Hamilton" userId="S::kevin.hamilton@utoronto.ca::ef7054f8-82ee-4d06-93f7-7465d3dbe861" providerId="AD" clId="Web-{5032BD28-A0AB-C041-4851-DDF17AF27172}" dt="2024-09-17T18:59:49.371" v="1867" actId="20577"/>
        <pc:sldMkLst>
          <pc:docMk/>
          <pc:sldMk cId="3225699742" sldId="390"/>
        </pc:sldMkLst>
        <pc:spChg chg="mod ord">
          <ac:chgData name="Kevin Hamilton" userId="S::kevin.hamilton@utoronto.ca::ef7054f8-82ee-4d06-93f7-7465d3dbe861" providerId="AD" clId="Web-{5032BD28-A0AB-C041-4851-DDF17AF27172}" dt="2024-09-17T18:48:33.062" v="1656"/>
          <ac:spMkLst>
            <pc:docMk/>
            <pc:sldMk cId="3225699742" sldId="390"/>
            <ac:spMk id="2" creationId="{47451BA4-AFA7-42E4-A333-017795A8E0DC}"/>
          </ac:spMkLst>
        </pc:spChg>
        <pc:spChg chg="mod ord">
          <ac:chgData name="Kevin Hamilton" userId="S::kevin.hamilton@utoronto.ca::ef7054f8-82ee-4d06-93f7-7465d3dbe861" providerId="AD" clId="Web-{5032BD28-A0AB-C041-4851-DDF17AF27172}" dt="2024-09-17T18:59:49.371" v="1867" actId="20577"/>
          <ac:spMkLst>
            <pc:docMk/>
            <pc:sldMk cId="3225699742" sldId="390"/>
            <ac:spMk id="3" creationId="{8A2B816F-CB11-4CCC-AFDA-C4529135F85F}"/>
          </ac:spMkLst>
        </pc:spChg>
        <pc:spChg chg="mod ord">
          <ac:chgData name="Kevin Hamilton" userId="S::kevin.hamilton@utoronto.ca::ef7054f8-82ee-4d06-93f7-7465d3dbe861" providerId="AD" clId="Web-{5032BD28-A0AB-C041-4851-DDF17AF27172}" dt="2024-09-17T18:48:33.062" v="1656"/>
          <ac:spMkLst>
            <pc:docMk/>
            <pc:sldMk cId="3225699742" sldId="390"/>
            <ac:spMk id="5" creationId="{B2FC4F7C-9578-4F22-A94D-CDE3B12C7316}"/>
          </ac:spMkLst>
        </pc:spChg>
      </pc:sldChg>
      <pc:sldChg chg="modSp mod modClrScheme chgLayout">
        <pc:chgData name="Kevin Hamilton" userId="S::kevin.hamilton@utoronto.ca::ef7054f8-82ee-4d06-93f7-7465d3dbe861" providerId="AD" clId="Web-{5032BD28-A0AB-C041-4851-DDF17AF27172}" dt="2024-09-17T18:59:44.136" v="1866" actId="20577"/>
        <pc:sldMkLst>
          <pc:docMk/>
          <pc:sldMk cId="2567100906" sldId="395"/>
        </pc:sldMkLst>
        <pc:spChg chg="mod ord">
          <ac:chgData name="Kevin Hamilton" userId="S::kevin.hamilton@utoronto.ca::ef7054f8-82ee-4d06-93f7-7465d3dbe861" providerId="AD" clId="Web-{5032BD28-A0AB-C041-4851-DDF17AF27172}" dt="2024-09-17T18:48:33.062" v="1656"/>
          <ac:spMkLst>
            <pc:docMk/>
            <pc:sldMk cId="2567100906" sldId="395"/>
            <ac:spMk id="2" creationId="{47451BA4-AFA7-42E4-A333-017795A8E0DC}"/>
          </ac:spMkLst>
        </pc:spChg>
        <pc:spChg chg="mod ord">
          <ac:chgData name="Kevin Hamilton" userId="S::kevin.hamilton@utoronto.ca::ef7054f8-82ee-4d06-93f7-7465d3dbe861" providerId="AD" clId="Web-{5032BD28-A0AB-C041-4851-DDF17AF27172}" dt="2024-09-17T18:59:44.136" v="1866" actId="20577"/>
          <ac:spMkLst>
            <pc:docMk/>
            <pc:sldMk cId="2567100906" sldId="395"/>
            <ac:spMk id="3" creationId="{8A2B816F-CB11-4CCC-AFDA-C4529135F85F}"/>
          </ac:spMkLst>
        </pc:spChg>
        <pc:spChg chg="mod ord">
          <ac:chgData name="Kevin Hamilton" userId="S::kevin.hamilton@utoronto.ca::ef7054f8-82ee-4d06-93f7-7465d3dbe861" providerId="AD" clId="Web-{5032BD28-A0AB-C041-4851-DDF17AF27172}" dt="2024-09-17T18:48:33.062" v="1656"/>
          <ac:spMkLst>
            <pc:docMk/>
            <pc:sldMk cId="2567100906" sldId="395"/>
            <ac:spMk id="5" creationId="{B2FC4F7C-9578-4F22-A94D-CDE3B12C7316}"/>
          </ac:spMkLst>
        </pc:spChg>
      </pc:sldChg>
      <pc:sldChg chg="modSp del mod modClrScheme chgLayout">
        <pc:chgData name="Kevin Hamilton" userId="S::kevin.hamilton@utoronto.ca::ef7054f8-82ee-4d06-93f7-7465d3dbe861" providerId="AD" clId="Web-{5032BD28-A0AB-C041-4851-DDF17AF27172}" dt="2024-09-17T19:07:50.411" v="1882"/>
        <pc:sldMkLst>
          <pc:docMk/>
          <pc:sldMk cId="2897295943" sldId="396"/>
        </pc:sldMkLst>
        <pc:spChg chg="mod ord">
          <ac:chgData name="Kevin Hamilton" userId="S::kevin.hamilton@utoronto.ca::ef7054f8-82ee-4d06-93f7-7465d3dbe861" providerId="AD" clId="Web-{5032BD28-A0AB-C041-4851-DDF17AF27172}" dt="2024-09-17T18:48:33.062" v="1656"/>
          <ac:spMkLst>
            <pc:docMk/>
            <pc:sldMk cId="2897295943" sldId="396"/>
            <ac:spMk id="2" creationId="{47451BA4-AFA7-42E4-A333-017795A8E0DC}"/>
          </ac:spMkLst>
        </pc:spChg>
        <pc:spChg chg="mod ord">
          <ac:chgData name="Kevin Hamilton" userId="S::kevin.hamilton@utoronto.ca::ef7054f8-82ee-4d06-93f7-7465d3dbe861" providerId="AD" clId="Web-{5032BD28-A0AB-C041-4851-DDF17AF27172}" dt="2024-09-17T18:48:33.062" v="1656"/>
          <ac:spMkLst>
            <pc:docMk/>
            <pc:sldMk cId="2897295943" sldId="396"/>
            <ac:spMk id="3" creationId="{00000000-0000-0000-0000-000000000000}"/>
          </ac:spMkLst>
        </pc:spChg>
        <pc:spChg chg="mod ord">
          <ac:chgData name="Kevin Hamilton" userId="S::kevin.hamilton@utoronto.ca::ef7054f8-82ee-4d06-93f7-7465d3dbe861" providerId="AD" clId="Web-{5032BD28-A0AB-C041-4851-DDF17AF27172}" dt="2024-09-17T18:48:33.062" v="1656"/>
          <ac:spMkLst>
            <pc:docMk/>
            <pc:sldMk cId="2897295943" sldId="396"/>
            <ac:spMk id="5" creationId="{B2FC4F7C-9578-4F22-A94D-CDE3B12C7316}"/>
          </ac:spMkLst>
        </pc:spChg>
      </pc:sldChg>
      <pc:sldChg chg="modSp mod modClrScheme chgLayout">
        <pc:chgData name="Kevin Hamilton" userId="S::kevin.hamilton@utoronto.ca::ef7054f8-82ee-4d06-93f7-7465d3dbe861" providerId="AD" clId="Web-{5032BD28-A0AB-C041-4851-DDF17AF27172}" dt="2024-09-17T18:48:33.062" v="1656"/>
        <pc:sldMkLst>
          <pc:docMk/>
          <pc:sldMk cId="2254607196" sldId="397"/>
        </pc:sldMkLst>
        <pc:spChg chg="mod ord">
          <ac:chgData name="Kevin Hamilton" userId="S::kevin.hamilton@utoronto.ca::ef7054f8-82ee-4d06-93f7-7465d3dbe861" providerId="AD" clId="Web-{5032BD28-A0AB-C041-4851-DDF17AF27172}" dt="2024-09-17T18:48:33.062" v="1656"/>
          <ac:spMkLst>
            <pc:docMk/>
            <pc:sldMk cId="2254607196" sldId="397"/>
            <ac:spMk id="3" creationId="{00000000-0000-0000-0000-000000000000}"/>
          </ac:spMkLst>
        </pc:spChg>
        <pc:spChg chg="mod ord">
          <ac:chgData name="Kevin Hamilton" userId="S::kevin.hamilton@utoronto.ca::ef7054f8-82ee-4d06-93f7-7465d3dbe861" providerId="AD" clId="Web-{5032BD28-A0AB-C041-4851-DDF17AF27172}" dt="2024-09-17T18:48:33.062" v="1656"/>
          <ac:spMkLst>
            <pc:docMk/>
            <pc:sldMk cId="2254607196" sldId="397"/>
            <ac:spMk id="4" creationId="{00000000-0000-0000-0000-000000000000}"/>
          </ac:spMkLst>
        </pc:spChg>
      </pc:sldChg>
      <pc:sldChg chg="modSp mod modClrScheme chgLayout">
        <pc:chgData name="Kevin Hamilton" userId="S::kevin.hamilton@utoronto.ca::ef7054f8-82ee-4d06-93f7-7465d3dbe861" providerId="AD" clId="Web-{5032BD28-A0AB-C041-4851-DDF17AF27172}" dt="2024-09-17T18:48:33.062" v="1656"/>
        <pc:sldMkLst>
          <pc:docMk/>
          <pc:sldMk cId="2852353204" sldId="399"/>
        </pc:sldMkLst>
        <pc:spChg chg="mod ord">
          <ac:chgData name="Kevin Hamilton" userId="S::kevin.hamilton@utoronto.ca::ef7054f8-82ee-4d06-93f7-7465d3dbe861" providerId="AD" clId="Web-{5032BD28-A0AB-C041-4851-DDF17AF27172}" dt="2024-09-17T18:48:33.062" v="1656"/>
          <ac:spMkLst>
            <pc:docMk/>
            <pc:sldMk cId="2852353204" sldId="399"/>
            <ac:spMk id="2" creationId="{47451BA4-AFA7-42E4-A333-017795A8E0DC}"/>
          </ac:spMkLst>
        </pc:spChg>
        <pc:spChg chg="mod ord">
          <ac:chgData name="Kevin Hamilton" userId="S::kevin.hamilton@utoronto.ca::ef7054f8-82ee-4d06-93f7-7465d3dbe861" providerId="AD" clId="Web-{5032BD28-A0AB-C041-4851-DDF17AF27172}" dt="2024-09-17T18:48:33.062" v="1656"/>
          <ac:spMkLst>
            <pc:docMk/>
            <pc:sldMk cId="2852353204" sldId="399"/>
            <ac:spMk id="3" creationId="{8A2B816F-CB11-4CCC-AFDA-C4529135F85F}"/>
          </ac:spMkLst>
        </pc:spChg>
        <pc:spChg chg="mod ord">
          <ac:chgData name="Kevin Hamilton" userId="S::kevin.hamilton@utoronto.ca::ef7054f8-82ee-4d06-93f7-7465d3dbe861" providerId="AD" clId="Web-{5032BD28-A0AB-C041-4851-DDF17AF27172}" dt="2024-09-17T18:48:33.062" v="1656"/>
          <ac:spMkLst>
            <pc:docMk/>
            <pc:sldMk cId="2852353204" sldId="399"/>
            <ac:spMk id="5" creationId="{B2FC4F7C-9578-4F22-A94D-CDE3B12C7316}"/>
          </ac:spMkLst>
        </pc:spChg>
      </pc:sldChg>
      <pc:sldChg chg="addSp delSp modSp add mod replId modClrScheme chgLayout">
        <pc:chgData name="Kevin Hamilton" userId="S::kevin.hamilton@utoronto.ca::ef7054f8-82ee-4d06-93f7-7465d3dbe861" providerId="AD" clId="Web-{5032BD28-A0AB-C041-4851-DDF17AF27172}" dt="2024-09-17T20:16:43.632" v="2162" actId="1076"/>
        <pc:sldMkLst>
          <pc:docMk/>
          <pc:sldMk cId="1880236715" sldId="400"/>
        </pc:sldMkLst>
        <pc:spChg chg="mod ord">
          <ac:chgData name="Kevin Hamilton" userId="S::kevin.hamilton@utoronto.ca::ef7054f8-82ee-4d06-93f7-7465d3dbe861" providerId="AD" clId="Web-{5032BD28-A0AB-C041-4851-DDF17AF27172}" dt="2024-09-17T18:48:33.062" v="1656"/>
          <ac:spMkLst>
            <pc:docMk/>
            <pc:sldMk cId="1880236715" sldId="400"/>
            <ac:spMk id="2" creationId="{47451BA4-AFA7-42E4-A333-017795A8E0DC}"/>
          </ac:spMkLst>
        </pc:spChg>
        <pc:spChg chg="mod ord">
          <ac:chgData name="Kevin Hamilton" userId="S::kevin.hamilton@utoronto.ca::ef7054f8-82ee-4d06-93f7-7465d3dbe861" providerId="AD" clId="Web-{5032BD28-A0AB-C041-4851-DDF17AF27172}" dt="2024-09-17T18:48:33.062" v="1656"/>
          <ac:spMkLst>
            <pc:docMk/>
            <pc:sldMk cId="1880236715" sldId="400"/>
            <ac:spMk id="3" creationId="{8A2B816F-CB11-4CCC-AFDA-C4529135F85F}"/>
          </ac:spMkLst>
        </pc:spChg>
        <pc:spChg chg="mod ord">
          <ac:chgData name="Kevin Hamilton" userId="S::kevin.hamilton@utoronto.ca::ef7054f8-82ee-4d06-93f7-7465d3dbe861" providerId="AD" clId="Web-{5032BD28-A0AB-C041-4851-DDF17AF27172}" dt="2024-09-17T18:48:33.062" v="1656"/>
          <ac:spMkLst>
            <pc:docMk/>
            <pc:sldMk cId="1880236715" sldId="400"/>
            <ac:spMk id="5" creationId="{B2FC4F7C-9578-4F22-A94D-CDE3B12C7316}"/>
          </ac:spMkLst>
        </pc:spChg>
        <pc:picChg chg="add mod">
          <ac:chgData name="Kevin Hamilton" userId="S::kevin.hamilton@utoronto.ca::ef7054f8-82ee-4d06-93f7-7465d3dbe861" providerId="AD" clId="Web-{5032BD28-A0AB-C041-4851-DDF17AF27172}" dt="2024-09-17T20:16:43.632" v="2162" actId="1076"/>
          <ac:picMkLst>
            <pc:docMk/>
            <pc:sldMk cId="1880236715" sldId="400"/>
            <ac:picMk id="4" creationId="{61780E8A-440F-832D-E25F-DCD6BBEA93B9}"/>
          </ac:picMkLst>
        </pc:picChg>
        <pc:picChg chg="del">
          <ac:chgData name="Kevin Hamilton" userId="S::kevin.hamilton@utoronto.ca::ef7054f8-82ee-4d06-93f7-7465d3dbe861" providerId="AD" clId="Web-{5032BD28-A0AB-C041-4851-DDF17AF27172}" dt="2024-09-17T20:16:29.679" v="2160"/>
          <ac:picMkLst>
            <pc:docMk/>
            <pc:sldMk cId="1880236715" sldId="400"/>
            <ac:picMk id="6" creationId="{00000000-0000-0000-0000-000000000000}"/>
          </ac:picMkLst>
        </pc:picChg>
      </pc:sldChg>
      <pc:sldChg chg="addSp delSp modSp add mod replId setBg modClrScheme delDesignElem chgLayout">
        <pc:chgData name="Kevin Hamilton" userId="S::kevin.hamilton@utoronto.ca::ef7054f8-82ee-4d06-93f7-7465d3dbe861" providerId="AD" clId="Web-{5032BD28-A0AB-C041-4851-DDF17AF27172}" dt="2024-09-17T18:48:33.062" v="1656"/>
        <pc:sldMkLst>
          <pc:docMk/>
          <pc:sldMk cId="2766205270" sldId="401"/>
        </pc:sldMkLst>
        <pc:spChg chg="mod ord">
          <ac:chgData name="Kevin Hamilton" userId="S::kevin.hamilton@utoronto.ca::ef7054f8-82ee-4d06-93f7-7465d3dbe861" providerId="AD" clId="Web-{5032BD28-A0AB-C041-4851-DDF17AF27172}" dt="2024-09-17T18:48:33.062" v="1656"/>
          <ac:spMkLst>
            <pc:docMk/>
            <pc:sldMk cId="2766205270" sldId="401"/>
            <ac:spMk id="2" creationId="{47451BA4-AFA7-42E4-A333-017795A8E0DC}"/>
          </ac:spMkLst>
        </pc:spChg>
        <pc:spChg chg="mod ord">
          <ac:chgData name="Kevin Hamilton" userId="S::kevin.hamilton@utoronto.ca::ef7054f8-82ee-4d06-93f7-7465d3dbe861" providerId="AD" clId="Web-{5032BD28-A0AB-C041-4851-DDF17AF27172}" dt="2024-09-17T18:48:33.062" v="1656"/>
          <ac:spMkLst>
            <pc:docMk/>
            <pc:sldMk cId="2766205270" sldId="401"/>
            <ac:spMk id="3" creationId="{8A2B816F-CB11-4CCC-AFDA-C4529135F85F}"/>
          </ac:spMkLst>
        </pc:spChg>
        <pc:spChg chg="mod ord">
          <ac:chgData name="Kevin Hamilton" userId="S::kevin.hamilton@utoronto.ca::ef7054f8-82ee-4d06-93f7-7465d3dbe861" providerId="AD" clId="Web-{5032BD28-A0AB-C041-4851-DDF17AF27172}" dt="2024-09-17T18:48:33.062" v="1656"/>
          <ac:spMkLst>
            <pc:docMk/>
            <pc:sldMk cId="2766205270" sldId="401"/>
            <ac:spMk id="5" creationId="{B2FC4F7C-9578-4F22-A94D-CDE3B12C7316}"/>
          </ac:spMkLst>
        </pc:spChg>
        <pc:spChg chg="add del">
          <ac:chgData name="Kevin Hamilton" userId="S::kevin.hamilton@utoronto.ca::ef7054f8-82ee-4d06-93f7-7465d3dbe861" providerId="AD" clId="Web-{5032BD28-A0AB-C041-4851-DDF17AF27172}" dt="2024-09-17T18:48:33.062" v="1656"/>
          <ac:spMkLst>
            <pc:docMk/>
            <pc:sldMk cId="2766205270" sldId="401"/>
            <ac:spMk id="10" creationId="{1B15ED52-F352-441B-82BF-E0EA34836D08}"/>
          </ac:spMkLst>
        </pc:spChg>
        <pc:spChg chg="add del">
          <ac:chgData name="Kevin Hamilton" userId="S::kevin.hamilton@utoronto.ca::ef7054f8-82ee-4d06-93f7-7465d3dbe861" providerId="AD" clId="Web-{5032BD28-A0AB-C041-4851-DDF17AF27172}" dt="2024-09-17T18:48:33.062" v="1656"/>
          <ac:spMkLst>
            <pc:docMk/>
            <pc:sldMk cId="2766205270" sldId="401"/>
            <ac:spMk id="12" creationId="{3B2E3793-BFE6-45A2-9B7B-E18844431C99}"/>
          </ac:spMkLst>
        </pc:spChg>
        <pc:spChg chg="add del">
          <ac:chgData name="Kevin Hamilton" userId="S::kevin.hamilton@utoronto.ca::ef7054f8-82ee-4d06-93f7-7465d3dbe861" providerId="AD" clId="Web-{5032BD28-A0AB-C041-4851-DDF17AF27172}" dt="2024-09-17T18:48:33.062" v="1656"/>
          <ac:spMkLst>
            <pc:docMk/>
            <pc:sldMk cId="2766205270" sldId="401"/>
            <ac:spMk id="14" creationId="{BC4C4868-CB8F-4AF9-9CDB-8108F2C19B67}"/>
          </ac:spMkLst>
        </pc:spChg>
        <pc:spChg chg="add del">
          <ac:chgData name="Kevin Hamilton" userId="S::kevin.hamilton@utoronto.ca::ef7054f8-82ee-4d06-93f7-7465d3dbe861" providerId="AD" clId="Web-{5032BD28-A0AB-C041-4851-DDF17AF27172}" dt="2024-09-17T18:48:33.062" v="1656"/>
          <ac:spMkLst>
            <pc:docMk/>
            <pc:sldMk cId="2766205270" sldId="401"/>
            <ac:spMk id="16" creationId="{375E0459-6403-40CD-989D-56A4407CA12E}"/>
          </ac:spMkLst>
        </pc:spChg>
        <pc:spChg chg="add del">
          <ac:chgData name="Kevin Hamilton" userId="S::kevin.hamilton@utoronto.ca::ef7054f8-82ee-4d06-93f7-7465d3dbe861" providerId="AD" clId="Web-{5032BD28-A0AB-C041-4851-DDF17AF27172}" dt="2024-09-17T18:48:33.062" v="1656"/>
          <ac:spMkLst>
            <pc:docMk/>
            <pc:sldMk cId="2766205270" sldId="401"/>
            <ac:spMk id="18" creationId="{53E5B1A8-3AC9-4BD1-9BBC-78CA94F2D1BA}"/>
          </ac:spMkLst>
        </pc:spChg>
      </pc:sldChg>
      <pc:sldChg chg="addSp delSp modSp add mod ord replId modClrScheme delDesignElem chgLayout">
        <pc:chgData name="Kevin Hamilton" userId="S::kevin.hamilton@utoronto.ca::ef7054f8-82ee-4d06-93f7-7465d3dbe861" providerId="AD" clId="Web-{5032BD28-A0AB-C041-4851-DDF17AF27172}" dt="2024-09-17T18:48:33.062" v="1656"/>
        <pc:sldMkLst>
          <pc:docMk/>
          <pc:sldMk cId="1793460694" sldId="402"/>
        </pc:sldMkLst>
        <pc:spChg chg="mod ord">
          <ac:chgData name="Kevin Hamilton" userId="S::kevin.hamilton@utoronto.ca::ef7054f8-82ee-4d06-93f7-7465d3dbe861" providerId="AD" clId="Web-{5032BD28-A0AB-C041-4851-DDF17AF27172}" dt="2024-09-17T18:48:33.062" v="1656"/>
          <ac:spMkLst>
            <pc:docMk/>
            <pc:sldMk cId="1793460694" sldId="402"/>
            <ac:spMk id="2" creationId="{47451BA4-AFA7-42E4-A333-017795A8E0DC}"/>
          </ac:spMkLst>
        </pc:spChg>
        <pc:spChg chg="mod ord">
          <ac:chgData name="Kevin Hamilton" userId="S::kevin.hamilton@utoronto.ca::ef7054f8-82ee-4d06-93f7-7465d3dbe861" providerId="AD" clId="Web-{5032BD28-A0AB-C041-4851-DDF17AF27172}" dt="2024-09-17T18:48:33.062" v="1656"/>
          <ac:spMkLst>
            <pc:docMk/>
            <pc:sldMk cId="1793460694" sldId="402"/>
            <ac:spMk id="3" creationId="{8A2B816F-CB11-4CCC-AFDA-C4529135F85F}"/>
          </ac:spMkLst>
        </pc:spChg>
        <pc:spChg chg="mod ord">
          <ac:chgData name="Kevin Hamilton" userId="S::kevin.hamilton@utoronto.ca::ef7054f8-82ee-4d06-93f7-7465d3dbe861" providerId="AD" clId="Web-{5032BD28-A0AB-C041-4851-DDF17AF27172}" dt="2024-09-17T18:48:33.062" v="1656"/>
          <ac:spMkLst>
            <pc:docMk/>
            <pc:sldMk cId="1793460694" sldId="402"/>
            <ac:spMk id="5" creationId="{B2FC4F7C-9578-4F22-A94D-CDE3B12C7316}"/>
          </ac:spMkLst>
        </pc:spChg>
        <pc:spChg chg="add mod">
          <ac:chgData name="Kevin Hamilton" userId="S::kevin.hamilton@utoronto.ca::ef7054f8-82ee-4d06-93f7-7465d3dbe861" providerId="AD" clId="Web-{5032BD28-A0AB-C041-4851-DDF17AF27172}" dt="2024-09-17T18:46:34.326" v="1651" actId="20577"/>
          <ac:spMkLst>
            <pc:docMk/>
            <pc:sldMk cId="1793460694" sldId="402"/>
            <ac:spMk id="6" creationId="{E76B33E9-2693-85BA-859B-7002F689A8BD}"/>
          </ac:spMkLst>
        </pc:spChg>
        <pc:spChg chg="add del mod">
          <ac:chgData name="Kevin Hamilton" userId="S::kevin.hamilton@utoronto.ca::ef7054f8-82ee-4d06-93f7-7465d3dbe861" providerId="AD" clId="Web-{5032BD28-A0AB-C041-4851-DDF17AF27172}" dt="2024-09-17T18:43:51.526" v="1594"/>
          <ac:spMkLst>
            <pc:docMk/>
            <pc:sldMk cId="1793460694" sldId="402"/>
            <ac:spMk id="8" creationId="{039BA0C6-0AC4-8BBB-D05F-208EB44E0DFC}"/>
          </ac:spMkLst>
        </pc:spChg>
        <pc:spChg chg="add del">
          <ac:chgData name="Kevin Hamilton" userId="S::kevin.hamilton@utoronto.ca::ef7054f8-82ee-4d06-93f7-7465d3dbe861" providerId="AD" clId="Web-{5032BD28-A0AB-C041-4851-DDF17AF27172}" dt="2024-09-17T18:48:33.062" v="1656"/>
          <ac:spMkLst>
            <pc:docMk/>
            <pc:sldMk cId="1793460694" sldId="402"/>
            <ac:spMk id="10" creationId="{1B15ED52-F352-441B-82BF-E0EA34836D08}"/>
          </ac:spMkLst>
        </pc:spChg>
        <pc:spChg chg="add del mod">
          <ac:chgData name="Kevin Hamilton" userId="S::kevin.hamilton@utoronto.ca::ef7054f8-82ee-4d06-93f7-7465d3dbe861" providerId="AD" clId="Web-{5032BD28-A0AB-C041-4851-DDF17AF27172}" dt="2024-09-17T18:43:54.932" v="1595"/>
          <ac:spMkLst>
            <pc:docMk/>
            <pc:sldMk cId="1793460694" sldId="402"/>
            <ac:spMk id="11" creationId="{5F106C3E-0AB8-B588-B5CB-8CB819BD5188}"/>
          </ac:spMkLst>
        </pc:spChg>
        <pc:spChg chg="add del">
          <ac:chgData name="Kevin Hamilton" userId="S::kevin.hamilton@utoronto.ca::ef7054f8-82ee-4d06-93f7-7465d3dbe861" providerId="AD" clId="Web-{5032BD28-A0AB-C041-4851-DDF17AF27172}" dt="2024-09-17T18:48:33.062" v="1656"/>
          <ac:spMkLst>
            <pc:docMk/>
            <pc:sldMk cId="1793460694" sldId="402"/>
            <ac:spMk id="12" creationId="{3B2E3793-BFE6-45A2-9B7B-E18844431C99}"/>
          </ac:spMkLst>
        </pc:spChg>
        <pc:spChg chg="add del">
          <ac:chgData name="Kevin Hamilton" userId="S::kevin.hamilton@utoronto.ca::ef7054f8-82ee-4d06-93f7-7465d3dbe861" providerId="AD" clId="Web-{5032BD28-A0AB-C041-4851-DDF17AF27172}" dt="2024-09-17T18:48:33.062" v="1656"/>
          <ac:spMkLst>
            <pc:docMk/>
            <pc:sldMk cId="1793460694" sldId="402"/>
            <ac:spMk id="14" creationId="{BC4C4868-CB8F-4AF9-9CDB-8108F2C19B67}"/>
          </ac:spMkLst>
        </pc:spChg>
        <pc:spChg chg="add del">
          <ac:chgData name="Kevin Hamilton" userId="S::kevin.hamilton@utoronto.ca::ef7054f8-82ee-4d06-93f7-7465d3dbe861" providerId="AD" clId="Web-{5032BD28-A0AB-C041-4851-DDF17AF27172}" dt="2024-09-17T18:48:33.062" v="1656"/>
          <ac:spMkLst>
            <pc:docMk/>
            <pc:sldMk cId="1793460694" sldId="402"/>
            <ac:spMk id="16" creationId="{375E0459-6403-40CD-989D-56A4407CA12E}"/>
          </ac:spMkLst>
        </pc:spChg>
        <pc:spChg chg="add del">
          <ac:chgData name="Kevin Hamilton" userId="S::kevin.hamilton@utoronto.ca::ef7054f8-82ee-4d06-93f7-7465d3dbe861" providerId="AD" clId="Web-{5032BD28-A0AB-C041-4851-DDF17AF27172}" dt="2024-09-17T18:48:33.062" v="1656"/>
          <ac:spMkLst>
            <pc:docMk/>
            <pc:sldMk cId="1793460694" sldId="402"/>
            <ac:spMk id="18" creationId="{53E5B1A8-3AC9-4BD1-9BBC-78CA94F2D1BA}"/>
          </ac:spMkLst>
        </pc:spChg>
      </pc:sldChg>
      <pc:sldChg chg="addSp delSp modSp add mod replId modClrScheme delDesignElem chgLayout">
        <pc:chgData name="Kevin Hamilton" userId="S::kevin.hamilton@utoronto.ca::ef7054f8-82ee-4d06-93f7-7465d3dbe861" providerId="AD" clId="Web-{5032BD28-A0AB-C041-4851-DDF17AF27172}" dt="2024-09-17T18:48:33.062" v="1656"/>
        <pc:sldMkLst>
          <pc:docMk/>
          <pc:sldMk cId="2000180517" sldId="403"/>
        </pc:sldMkLst>
        <pc:spChg chg="mod ord">
          <ac:chgData name="Kevin Hamilton" userId="S::kevin.hamilton@utoronto.ca::ef7054f8-82ee-4d06-93f7-7465d3dbe861" providerId="AD" clId="Web-{5032BD28-A0AB-C041-4851-DDF17AF27172}" dt="2024-09-17T18:48:33.062" v="1656"/>
          <ac:spMkLst>
            <pc:docMk/>
            <pc:sldMk cId="2000180517" sldId="403"/>
            <ac:spMk id="2" creationId="{47451BA4-AFA7-42E4-A333-017795A8E0DC}"/>
          </ac:spMkLst>
        </pc:spChg>
        <pc:spChg chg="mod ord">
          <ac:chgData name="Kevin Hamilton" userId="S::kevin.hamilton@utoronto.ca::ef7054f8-82ee-4d06-93f7-7465d3dbe861" providerId="AD" clId="Web-{5032BD28-A0AB-C041-4851-DDF17AF27172}" dt="2024-09-17T18:48:33.062" v="1656"/>
          <ac:spMkLst>
            <pc:docMk/>
            <pc:sldMk cId="2000180517" sldId="403"/>
            <ac:spMk id="3" creationId="{8A2B816F-CB11-4CCC-AFDA-C4529135F85F}"/>
          </ac:spMkLst>
        </pc:spChg>
        <pc:spChg chg="mod ord">
          <ac:chgData name="Kevin Hamilton" userId="S::kevin.hamilton@utoronto.ca::ef7054f8-82ee-4d06-93f7-7465d3dbe861" providerId="AD" clId="Web-{5032BD28-A0AB-C041-4851-DDF17AF27172}" dt="2024-09-17T18:48:33.062" v="1656"/>
          <ac:spMkLst>
            <pc:docMk/>
            <pc:sldMk cId="2000180517" sldId="403"/>
            <ac:spMk id="5" creationId="{B2FC4F7C-9578-4F22-A94D-CDE3B12C7316}"/>
          </ac:spMkLst>
        </pc:spChg>
        <pc:spChg chg="add mod">
          <ac:chgData name="Kevin Hamilton" userId="S::kevin.hamilton@utoronto.ca::ef7054f8-82ee-4d06-93f7-7465d3dbe861" providerId="AD" clId="Web-{5032BD28-A0AB-C041-4851-DDF17AF27172}" dt="2024-09-17T18:35:21.923" v="1292" actId="20577"/>
          <ac:spMkLst>
            <pc:docMk/>
            <pc:sldMk cId="2000180517" sldId="403"/>
            <ac:spMk id="6" creationId="{ABD4DD9A-D908-9AF0-894C-6AFFA581B484}"/>
          </ac:spMkLst>
        </pc:spChg>
        <pc:spChg chg="add del mod">
          <ac:chgData name="Kevin Hamilton" userId="S::kevin.hamilton@utoronto.ca::ef7054f8-82ee-4d06-93f7-7465d3dbe861" providerId="AD" clId="Web-{5032BD28-A0AB-C041-4851-DDF17AF27172}" dt="2024-09-17T18:30:24.355" v="1062"/>
          <ac:spMkLst>
            <pc:docMk/>
            <pc:sldMk cId="2000180517" sldId="403"/>
            <ac:spMk id="7" creationId="{D625CFA4-4344-51CF-5687-B8BE66536670}"/>
          </ac:spMkLst>
        </pc:spChg>
        <pc:spChg chg="add del">
          <ac:chgData name="Kevin Hamilton" userId="S::kevin.hamilton@utoronto.ca::ef7054f8-82ee-4d06-93f7-7465d3dbe861" providerId="AD" clId="Web-{5032BD28-A0AB-C041-4851-DDF17AF27172}" dt="2024-09-17T18:48:33.062" v="1656"/>
          <ac:spMkLst>
            <pc:docMk/>
            <pc:sldMk cId="2000180517" sldId="403"/>
            <ac:spMk id="10" creationId="{1B15ED52-F352-441B-82BF-E0EA34836D08}"/>
          </ac:spMkLst>
        </pc:spChg>
        <pc:spChg chg="add del">
          <ac:chgData name="Kevin Hamilton" userId="S::kevin.hamilton@utoronto.ca::ef7054f8-82ee-4d06-93f7-7465d3dbe861" providerId="AD" clId="Web-{5032BD28-A0AB-C041-4851-DDF17AF27172}" dt="2024-09-17T18:48:33.062" v="1656"/>
          <ac:spMkLst>
            <pc:docMk/>
            <pc:sldMk cId="2000180517" sldId="403"/>
            <ac:spMk id="12" creationId="{3B2E3793-BFE6-45A2-9B7B-E18844431C99}"/>
          </ac:spMkLst>
        </pc:spChg>
        <pc:spChg chg="add del">
          <ac:chgData name="Kevin Hamilton" userId="S::kevin.hamilton@utoronto.ca::ef7054f8-82ee-4d06-93f7-7465d3dbe861" providerId="AD" clId="Web-{5032BD28-A0AB-C041-4851-DDF17AF27172}" dt="2024-09-17T18:48:33.062" v="1656"/>
          <ac:spMkLst>
            <pc:docMk/>
            <pc:sldMk cId="2000180517" sldId="403"/>
            <ac:spMk id="14" creationId="{BC4C4868-CB8F-4AF9-9CDB-8108F2C19B67}"/>
          </ac:spMkLst>
        </pc:spChg>
        <pc:spChg chg="add del">
          <ac:chgData name="Kevin Hamilton" userId="S::kevin.hamilton@utoronto.ca::ef7054f8-82ee-4d06-93f7-7465d3dbe861" providerId="AD" clId="Web-{5032BD28-A0AB-C041-4851-DDF17AF27172}" dt="2024-09-17T18:48:33.062" v="1656"/>
          <ac:spMkLst>
            <pc:docMk/>
            <pc:sldMk cId="2000180517" sldId="403"/>
            <ac:spMk id="16" creationId="{375E0459-6403-40CD-989D-56A4407CA12E}"/>
          </ac:spMkLst>
        </pc:spChg>
        <pc:spChg chg="add del">
          <ac:chgData name="Kevin Hamilton" userId="S::kevin.hamilton@utoronto.ca::ef7054f8-82ee-4d06-93f7-7465d3dbe861" providerId="AD" clId="Web-{5032BD28-A0AB-C041-4851-DDF17AF27172}" dt="2024-09-17T18:48:33.062" v="1656"/>
          <ac:spMkLst>
            <pc:docMk/>
            <pc:sldMk cId="2000180517" sldId="403"/>
            <ac:spMk id="18" creationId="{53E5B1A8-3AC9-4BD1-9BBC-78CA94F2D1BA}"/>
          </ac:spMkLst>
        </pc:spChg>
      </pc:sldChg>
      <pc:sldChg chg="add del replId">
        <pc:chgData name="Kevin Hamilton" userId="S::kevin.hamilton@utoronto.ca::ef7054f8-82ee-4d06-93f7-7465d3dbe861" providerId="AD" clId="Web-{5032BD28-A0AB-C041-4851-DDF17AF27172}" dt="2024-09-17T17:54:16.746" v="746"/>
        <pc:sldMkLst>
          <pc:docMk/>
          <pc:sldMk cId="2238842686" sldId="403"/>
        </pc:sldMkLst>
      </pc:sldChg>
      <pc:sldChg chg="addSp delSp modSp add mod replId modClrScheme delDesignElem chgLayout">
        <pc:chgData name="Kevin Hamilton" userId="S::kevin.hamilton@utoronto.ca::ef7054f8-82ee-4d06-93f7-7465d3dbe861" providerId="AD" clId="Web-{5032BD28-A0AB-C041-4851-DDF17AF27172}" dt="2024-09-17T18:48:33.062" v="1656"/>
        <pc:sldMkLst>
          <pc:docMk/>
          <pc:sldMk cId="2541935884" sldId="404"/>
        </pc:sldMkLst>
        <pc:spChg chg="mod ord">
          <ac:chgData name="Kevin Hamilton" userId="S::kevin.hamilton@utoronto.ca::ef7054f8-82ee-4d06-93f7-7465d3dbe861" providerId="AD" clId="Web-{5032BD28-A0AB-C041-4851-DDF17AF27172}" dt="2024-09-17T18:48:33.062" v="1656"/>
          <ac:spMkLst>
            <pc:docMk/>
            <pc:sldMk cId="2541935884" sldId="404"/>
            <ac:spMk id="2" creationId="{47451BA4-AFA7-42E4-A333-017795A8E0DC}"/>
          </ac:spMkLst>
        </pc:spChg>
        <pc:spChg chg="mod ord">
          <ac:chgData name="Kevin Hamilton" userId="S::kevin.hamilton@utoronto.ca::ef7054f8-82ee-4d06-93f7-7465d3dbe861" providerId="AD" clId="Web-{5032BD28-A0AB-C041-4851-DDF17AF27172}" dt="2024-09-17T18:48:33.062" v="1656"/>
          <ac:spMkLst>
            <pc:docMk/>
            <pc:sldMk cId="2541935884" sldId="404"/>
            <ac:spMk id="3" creationId="{8A2B816F-CB11-4CCC-AFDA-C4529135F85F}"/>
          </ac:spMkLst>
        </pc:spChg>
        <pc:spChg chg="mod ord">
          <ac:chgData name="Kevin Hamilton" userId="S::kevin.hamilton@utoronto.ca::ef7054f8-82ee-4d06-93f7-7465d3dbe861" providerId="AD" clId="Web-{5032BD28-A0AB-C041-4851-DDF17AF27172}" dt="2024-09-17T18:48:33.062" v="1656"/>
          <ac:spMkLst>
            <pc:docMk/>
            <pc:sldMk cId="2541935884" sldId="404"/>
            <ac:spMk id="5" creationId="{B2FC4F7C-9578-4F22-A94D-CDE3B12C7316}"/>
          </ac:spMkLst>
        </pc:spChg>
        <pc:spChg chg="mod">
          <ac:chgData name="Kevin Hamilton" userId="S::kevin.hamilton@utoronto.ca::ef7054f8-82ee-4d06-93f7-7465d3dbe861" providerId="AD" clId="Web-{5032BD28-A0AB-C041-4851-DDF17AF27172}" dt="2024-09-17T18:36:14.815" v="1345" actId="20577"/>
          <ac:spMkLst>
            <pc:docMk/>
            <pc:sldMk cId="2541935884" sldId="404"/>
            <ac:spMk id="6" creationId="{ABD4DD9A-D908-9AF0-894C-6AFFA581B484}"/>
          </ac:spMkLst>
        </pc:spChg>
        <pc:spChg chg="add del">
          <ac:chgData name="Kevin Hamilton" userId="S::kevin.hamilton@utoronto.ca::ef7054f8-82ee-4d06-93f7-7465d3dbe861" providerId="AD" clId="Web-{5032BD28-A0AB-C041-4851-DDF17AF27172}" dt="2024-09-17T18:48:33.062" v="1656"/>
          <ac:spMkLst>
            <pc:docMk/>
            <pc:sldMk cId="2541935884" sldId="404"/>
            <ac:spMk id="10" creationId="{1B15ED52-F352-441B-82BF-E0EA34836D08}"/>
          </ac:spMkLst>
        </pc:spChg>
        <pc:spChg chg="add del">
          <ac:chgData name="Kevin Hamilton" userId="S::kevin.hamilton@utoronto.ca::ef7054f8-82ee-4d06-93f7-7465d3dbe861" providerId="AD" clId="Web-{5032BD28-A0AB-C041-4851-DDF17AF27172}" dt="2024-09-17T18:48:33.062" v="1656"/>
          <ac:spMkLst>
            <pc:docMk/>
            <pc:sldMk cId="2541935884" sldId="404"/>
            <ac:spMk id="12" creationId="{3B2E3793-BFE6-45A2-9B7B-E18844431C99}"/>
          </ac:spMkLst>
        </pc:spChg>
        <pc:spChg chg="add del">
          <ac:chgData name="Kevin Hamilton" userId="S::kevin.hamilton@utoronto.ca::ef7054f8-82ee-4d06-93f7-7465d3dbe861" providerId="AD" clId="Web-{5032BD28-A0AB-C041-4851-DDF17AF27172}" dt="2024-09-17T18:48:33.062" v="1656"/>
          <ac:spMkLst>
            <pc:docMk/>
            <pc:sldMk cId="2541935884" sldId="404"/>
            <ac:spMk id="14" creationId="{BC4C4868-CB8F-4AF9-9CDB-8108F2C19B67}"/>
          </ac:spMkLst>
        </pc:spChg>
        <pc:spChg chg="add del">
          <ac:chgData name="Kevin Hamilton" userId="S::kevin.hamilton@utoronto.ca::ef7054f8-82ee-4d06-93f7-7465d3dbe861" providerId="AD" clId="Web-{5032BD28-A0AB-C041-4851-DDF17AF27172}" dt="2024-09-17T18:48:33.062" v="1656"/>
          <ac:spMkLst>
            <pc:docMk/>
            <pc:sldMk cId="2541935884" sldId="404"/>
            <ac:spMk id="16" creationId="{375E0459-6403-40CD-989D-56A4407CA12E}"/>
          </ac:spMkLst>
        </pc:spChg>
        <pc:spChg chg="add del">
          <ac:chgData name="Kevin Hamilton" userId="S::kevin.hamilton@utoronto.ca::ef7054f8-82ee-4d06-93f7-7465d3dbe861" providerId="AD" clId="Web-{5032BD28-A0AB-C041-4851-DDF17AF27172}" dt="2024-09-17T18:48:33.062" v="1656"/>
          <ac:spMkLst>
            <pc:docMk/>
            <pc:sldMk cId="2541935884" sldId="404"/>
            <ac:spMk id="18" creationId="{53E5B1A8-3AC9-4BD1-9BBC-78CA94F2D1BA}"/>
          </ac:spMkLst>
        </pc:spChg>
      </pc:sldChg>
      <pc:sldChg chg="add del replId">
        <pc:chgData name="Kevin Hamilton" userId="S::kevin.hamilton@utoronto.ca::ef7054f8-82ee-4d06-93f7-7465d3dbe861" providerId="AD" clId="Web-{5032BD28-A0AB-C041-4851-DDF17AF27172}" dt="2024-09-17T18:21:05.643" v="851"/>
        <pc:sldMkLst>
          <pc:docMk/>
          <pc:sldMk cId="3826887359" sldId="404"/>
        </pc:sldMkLst>
      </pc:sldChg>
      <pc:sldChg chg="addSp delSp modSp add mod replId modClrScheme delDesignElem chgLayout">
        <pc:chgData name="Kevin Hamilton" userId="S::kevin.hamilton@utoronto.ca::ef7054f8-82ee-4d06-93f7-7465d3dbe861" providerId="AD" clId="Web-{5032BD28-A0AB-C041-4851-DDF17AF27172}" dt="2024-09-17T18:49:59.189" v="1663" actId="20577"/>
        <pc:sldMkLst>
          <pc:docMk/>
          <pc:sldMk cId="3890230837" sldId="405"/>
        </pc:sldMkLst>
        <pc:spChg chg="mod ord">
          <ac:chgData name="Kevin Hamilton" userId="S::kevin.hamilton@utoronto.ca::ef7054f8-82ee-4d06-93f7-7465d3dbe861" providerId="AD" clId="Web-{5032BD28-A0AB-C041-4851-DDF17AF27172}" dt="2024-09-17T18:48:33.062" v="1656"/>
          <ac:spMkLst>
            <pc:docMk/>
            <pc:sldMk cId="3890230837" sldId="405"/>
            <ac:spMk id="2" creationId="{47451BA4-AFA7-42E4-A333-017795A8E0DC}"/>
          </ac:spMkLst>
        </pc:spChg>
        <pc:spChg chg="mod ord">
          <ac:chgData name="Kevin Hamilton" userId="S::kevin.hamilton@utoronto.ca::ef7054f8-82ee-4d06-93f7-7465d3dbe861" providerId="AD" clId="Web-{5032BD28-A0AB-C041-4851-DDF17AF27172}" dt="2024-09-17T18:48:33.062" v="1656"/>
          <ac:spMkLst>
            <pc:docMk/>
            <pc:sldMk cId="3890230837" sldId="405"/>
            <ac:spMk id="3" creationId="{8A2B816F-CB11-4CCC-AFDA-C4529135F85F}"/>
          </ac:spMkLst>
        </pc:spChg>
        <pc:spChg chg="mod ord">
          <ac:chgData name="Kevin Hamilton" userId="S::kevin.hamilton@utoronto.ca::ef7054f8-82ee-4d06-93f7-7465d3dbe861" providerId="AD" clId="Web-{5032BD28-A0AB-C041-4851-DDF17AF27172}" dt="2024-09-17T18:48:33.062" v="1656"/>
          <ac:spMkLst>
            <pc:docMk/>
            <pc:sldMk cId="3890230837" sldId="405"/>
            <ac:spMk id="5" creationId="{B2FC4F7C-9578-4F22-A94D-CDE3B12C7316}"/>
          </ac:spMkLst>
        </pc:spChg>
        <pc:spChg chg="mod">
          <ac:chgData name="Kevin Hamilton" userId="S::kevin.hamilton@utoronto.ca::ef7054f8-82ee-4d06-93f7-7465d3dbe861" providerId="AD" clId="Web-{5032BD28-A0AB-C041-4851-DDF17AF27172}" dt="2024-09-17T18:49:59.189" v="1663" actId="20577"/>
          <ac:spMkLst>
            <pc:docMk/>
            <pc:sldMk cId="3890230837" sldId="405"/>
            <ac:spMk id="6" creationId="{ABD4DD9A-D908-9AF0-894C-6AFFA581B484}"/>
          </ac:spMkLst>
        </pc:spChg>
        <pc:spChg chg="add del">
          <ac:chgData name="Kevin Hamilton" userId="S::kevin.hamilton@utoronto.ca::ef7054f8-82ee-4d06-93f7-7465d3dbe861" providerId="AD" clId="Web-{5032BD28-A0AB-C041-4851-DDF17AF27172}" dt="2024-09-17T18:48:33.062" v="1656"/>
          <ac:spMkLst>
            <pc:docMk/>
            <pc:sldMk cId="3890230837" sldId="405"/>
            <ac:spMk id="10" creationId="{1B15ED52-F352-441B-82BF-E0EA34836D08}"/>
          </ac:spMkLst>
        </pc:spChg>
        <pc:spChg chg="add del">
          <ac:chgData name="Kevin Hamilton" userId="S::kevin.hamilton@utoronto.ca::ef7054f8-82ee-4d06-93f7-7465d3dbe861" providerId="AD" clId="Web-{5032BD28-A0AB-C041-4851-DDF17AF27172}" dt="2024-09-17T18:48:33.062" v="1656"/>
          <ac:spMkLst>
            <pc:docMk/>
            <pc:sldMk cId="3890230837" sldId="405"/>
            <ac:spMk id="12" creationId="{3B2E3793-BFE6-45A2-9B7B-E18844431C99}"/>
          </ac:spMkLst>
        </pc:spChg>
        <pc:spChg chg="add del">
          <ac:chgData name="Kevin Hamilton" userId="S::kevin.hamilton@utoronto.ca::ef7054f8-82ee-4d06-93f7-7465d3dbe861" providerId="AD" clId="Web-{5032BD28-A0AB-C041-4851-DDF17AF27172}" dt="2024-09-17T18:48:33.062" v="1656"/>
          <ac:spMkLst>
            <pc:docMk/>
            <pc:sldMk cId="3890230837" sldId="405"/>
            <ac:spMk id="14" creationId="{BC4C4868-CB8F-4AF9-9CDB-8108F2C19B67}"/>
          </ac:spMkLst>
        </pc:spChg>
        <pc:spChg chg="add del">
          <ac:chgData name="Kevin Hamilton" userId="S::kevin.hamilton@utoronto.ca::ef7054f8-82ee-4d06-93f7-7465d3dbe861" providerId="AD" clId="Web-{5032BD28-A0AB-C041-4851-DDF17AF27172}" dt="2024-09-17T18:48:33.062" v="1656"/>
          <ac:spMkLst>
            <pc:docMk/>
            <pc:sldMk cId="3890230837" sldId="405"/>
            <ac:spMk id="16" creationId="{375E0459-6403-40CD-989D-56A4407CA12E}"/>
          </ac:spMkLst>
        </pc:spChg>
        <pc:spChg chg="add del">
          <ac:chgData name="Kevin Hamilton" userId="S::kevin.hamilton@utoronto.ca::ef7054f8-82ee-4d06-93f7-7465d3dbe861" providerId="AD" clId="Web-{5032BD28-A0AB-C041-4851-DDF17AF27172}" dt="2024-09-17T18:48:33.062" v="1656"/>
          <ac:spMkLst>
            <pc:docMk/>
            <pc:sldMk cId="3890230837" sldId="405"/>
            <ac:spMk id="18" creationId="{53E5B1A8-3AC9-4BD1-9BBC-78CA94F2D1BA}"/>
          </ac:spMkLst>
        </pc:spChg>
      </pc:sldChg>
      <pc:sldChg chg="addSp delSp modSp add del mod replId modClrScheme delDesignElem chgLayout">
        <pc:chgData name="Kevin Hamilton" userId="S::kevin.hamilton@utoronto.ca::ef7054f8-82ee-4d06-93f7-7465d3dbe861" providerId="AD" clId="Web-{5032BD28-A0AB-C041-4851-DDF17AF27172}" dt="2024-09-17T18:57:28.931" v="1840"/>
        <pc:sldMkLst>
          <pc:docMk/>
          <pc:sldMk cId="1463967923" sldId="406"/>
        </pc:sldMkLst>
        <pc:spChg chg="mod ord">
          <ac:chgData name="Kevin Hamilton" userId="S::kevin.hamilton@utoronto.ca::ef7054f8-82ee-4d06-93f7-7465d3dbe861" providerId="AD" clId="Web-{5032BD28-A0AB-C041-4851-DDF17AF27172}" dt="2024-09-17T18:57:12.384" v="1838" actId="20577"/>
          <ac:spMkLst>
            <pc:docMk/>
            <pc:sldMk cId="1463967923" sldId="406"/>
            <ac:spMk id="2" creationId="{47451BA4-AFA7-42E4-A333-017795A8E0DC}"/>
          </ac:spMkLst>
        </pc:spChg>
        <pc:spChg chg="mod ord">
          <ac:chgData name="Kevin Hamilton" userId="S::kevin.hamilton@utoronto.ca::ef7054f8-82ee-4d06-93f7-7465d3dbe861" providerId="AD" clId="Web-{5032BD28-A0AB-C041-4851-DDF17AF27172}" dt="2024-09-17T18:48:33.062" v="1656"/>
          <ac:spMkLst>
            <pc:docMk/>
            <pc:sldMk cId="1463967923" sldId="406"/>
            <ac:spMk id="5" creationId="{B2FC4F7C-9578-4F22-A94D-CDE3B12C7316}"/>
          </ac:spMkLst>
        </pc:spChg>
        <pc:spChg chg="add del">
          <ac:chgData name="Kevin Hamilton" userId="S::kevin.hamilton@utoronto.ca::ef7054f8-82ee-4d06-93f7-7465d3dbe861" providerId="AD" clId="Web-{5032BD28-A0AB-C041-4851-DDF17AF27172}" dt="2024-09-17T18:48:33.062" v="1656"/>
          <ac:spMkLst>
            <pc:docMk/>
            <pc:sldMk cId="1463967923" sldId="406"/>
            <ac:spMk id="19" creationId="{A8384FB5-9ADC-4DDC-881B-597D56F5B15D}"/>
          </ac:spMkLst>
        </pc:spChg>
        <pc:spChg chg="add del">
          <ac:chgData name="Kevin Hamilton" userId="S::kevin.hamilton@utoronto.ca::ef7054f8-82ee-4d06-93f7-7465d3dbe861" providerId="AD" clId="Web-{5032BD28-A0AB-C041-4851-DDF17AF27172}" dt="2024-09-17T18:48:33.062" v="1656"/>
          <ac:spMkLst>
            <pc:docMk/>
            <pc:sldMk cId="1463967923" sldId="406"/>
            <ac:spMk id="21" creationId="{1199E1B1-A8C0-4FE8-A5A8-1CB41D69F857}"/>
          </ac:spMkLst>
        </pc:spChg>
        <pc:spChg chg="add del">
          <ac:chgData name="Kevin Hamilton" userId="S::kevin.hamilton@utoronto.ca::ef7054f8-82ee-4d06-93f7-7465d3dbe861" providerId="AD" clId="Web-{5032BD28-A0AB-C041-4851-DDF17AF27172}" dt="2024-09-17T18:48:33.062" v="1656"/>
          <ac:spMkLst>
            <pc:docMk/>
            <pc:sldMk cId="1463967923" sldId="406"/>
            <ac:spMk id="23" creationId="{84A8DE83-DE75-4B41-9DB4-A7EC0B0DEC0B}"/>
          </ac:spMkLst>
        </pc:spChg>
        <pc:spChg chg="add del">
          <ac:chgData name="Kevin Hamilton" userId="S::kevin.hamilton@utoronto.ca::ef7054f8-82ee-4d06-93f7-7465d3dbe861" providerId="AD" clId="Web-{5032BD28-A0AB-C041-4851-DDF17AF27172}" dt="2024-09-17T18:48:33.062" v="1656"/>
          <ac:spMkLst>
            <pc:docMk/>
            <pc:sldMk cId="1463967923" sldId="406"/>
            <ac:spMk id="25" creationId="{A7009A0A-BEF5-4EAC-AF15-E4F9F002E239}"/>
          </ac:spMkLst>
        </pc:spChg>
      </pc:sldChg>
      <pc:sldChg chg="addSp delSp modSp add replId">
        <pc:chgData name="Kevin Hamilton" userId="S::kevin.hamilton@utoronto.ca::ef7054f8-82ee-4d06-93f7-7465d3dbe861" providerId="AD" clId="Web-{5032BD28-A0AB-C041-4851-DDF17AF27172}" dt="2024-09-17T19:07:02.050" v="1881" actId="1076"/>
        <pc:sldMkLst>
          <pc:docMk/>
          <pc:sldMk cId="566598689" sldId="407"/>
        </pc:sldMkLst>
        <pc:spChg chg="mod">
          <ac:chgData name="Kevin Hamilton" userId="S::kevin.hamilton@utoronto.ca::ef7054f8-82ee-4d06-93f7-7465d3dbe861" providerId="AD" clId="Web-{5032BD28-A0AB-C041-4851-DDF17AF27172}" dt="2024-09-17T18:57:52.884" v="1857" actId="14100"/>
          <ac:spMkLst>
            <pc:docMk/>
            <pc:sldMk cId="566598689" sldId="407"/>
            <ac:spMk id="2" creationId="{47451BA4-AFA7-42E4-A333-017795A8E0DC}"/>
          </ac:spMkLst>
        </pc:spChg>
        <pc:picChg chg="add del mod">
          <ac:chgData name="Kevin Hamilton" userId="S::kevin.hamilton@utoronto.ca::ef7054f8-82ee-4d06-93f7-7465d3dbe861" providerId="AD" clId="Web-{5032BD28-A0AB-C041-4851-DDF17AF27172}" dt="2024-09-17T19:01:22.372" v="1870"/>
          <ac:picMkLst>
            <pc:docMk/>
            <pc:sldMk cId="566598689" sldId="407"/>
            <ac:picMk id="3" creationId="{5AC57B13-110E-2BEE-EEB0-CED5CC848327}"/>
          </ac:picMkLst>
        </pc:picChg>
        <pc:picChg chg="add del mod">
          <ac:chgData name="Kevin Hamilton" userId="S::kevin.hamilton@utoronto.ca::ef7054f8-82ee-4d06-93f7-7465d3dbe861" providerId="AD" clId="Web-{5032BD28-A0AB-C041-4851-DDF17AF27172}" dt="2024-09-17T19:04:26.391" v="1874"/>
          <ac:picMkLst>
            <pc:docMk/>
            <pc:sldMk cId="566598689" sldId="407"/>
            <ac:picMk id="4" creationId="{563DBCA6-AA74-5510-5899-A65917C35F09}"/>
          </ac:picMkLst>
        </pc:picChg>
        <pc:picChg chg="add del mod">
          <ac:chgData name="Kevin Hamilton" userId="S::kevin.hamilton@utoronto.ca::ef7054f8-82ee-4d06-93f7-7465d3dbe861" providerId="AD" clId="Web-{5032BD28-A0AB-C041-4851-DDF17AF27172}" dt="2024-09-17T19:04:37.407" v="1876"/>
          <ac:picMkLst>
            <pc:docMk/>
            <pc:sldMk cId="566598689" sldId="407"/>
            <ac:picMk id="6" creationId="{6220EC0F-3F85-DBE4-AAC6-29C74386BB0B}"/>
          </ac:picMkLst>
        </pc:picChg>
        <pc:picChg chg="add del mod">
          <ac:chgData name="Kevin Hamilton" userId="S::kevin.hamilton@utoronto.ca::ef7054f8-82ee-4d06-93f7-7465d3dbe861" providerId="AD" clId="Web-{5032BD28-A0AB-C041-4851-DDF17AF27172}" dt="2024-09-17T19:06:52.206" v="1880"/>
          <ac:picMkLst>
            <pc:docMk/>
            <pc:sldMk cId="566598689" sldId="407"/>
            <ac:picMk id="7" creationId="{D61C00F4-AAD5-4840-3878-8FD6E66E9257}"/>
          </ac:picMkLst>
        </pc:picChg>
        <pc:picChg chg="add mod">
          <ac:chgData name="Kevin Hamilton" userId="S::kevin.hamilton@utoronto.ca::ef7054f8-82ee-4d06-93f7-7465d3dbe861" providerId="AD" clId="Web-{5032BD28-A0AB-C041-4851-DDF17AF27172}" dt="2024-09-17T19:07:02.050" v="1881" actId="1076"/>
          <ac:picMkLst>
            <pc:docMk/>
            <pc:sldMk cId="566598689" sldId="407"/>
            <ac:picMk id="8" creationId="{92CAC723-93C2-5A5E-E0FE-DA75CEFA3F25}"/>
          </ac:picMkLst>
        </pc:picChg>
        <pc:picChg chg="del">
          <ac:chgData name="Kevin Hamilton" userId="S::kevin.hamilton@utoronto.ca::ef7054f8-82ee-4d06-93f7-7465d3dbe861" providerId="AD" clId="Web-{5032BD28-A0AB-C041-4851-DDF17AF27172}" dt="2024-09-17T19:01:10.482" v="1868"/>
          <ac:picMkLst>
            <pc:docMk/>
            <pc:sldMk cId="566598689" sldId="407"/>
            <ac:picMk id="9" creationId="{7F47BA06-FD6A-C661-0111-64086D836B58}"/>
          </ac:picMkLst>
        </pc:picChg>
      </pc:sldChg>
      <pc:sldChg chg="addSp delSp modSp add replId">
        <pc:chgData name="Kevin Hamilton" userId="S::kevin.hamilton@utoronto.ca::ef7054f8-82ee-4d06-93f7-7465d3dbe861" providerId="AD" clId="Web-{5032BD28-A0AB-C041-4851-DDF17AF27172}" dt="2024-09-17T20:07:10.494" v="2107" actId="20577"/>
        <pc:sldMkLst>
          <pc:docMk/>
          <pc:sldMk cId="2241015971" sldId="408"/>
        </pc:sldMkLst>
        <pc:spChg chg="mod">
          <ac:chgData name="Kevin Hamilton" userId="S::kevin.hamilton@utoronto.ca::ef7054f8-82ee-4d06-93f7-7465d3dbe861" providerId="AD" clId="Web-{5032BD28-A0AB-C041-4851-DDF17AF27172}" dt="2024-09-17T20:07:10.494" v="2107" actId="20577"/>
          <ac:spMkLst>
            <pc:docMk/>
            <pc:sldMk cId="2241015971" sldId="408"/>
            <ac:spMk id="2" creationId="{47451BA4-AFA7-42E4-A333-017795A8E0DC}"/>
          </ac:spMkLst>
        </pc:spChg>
        <pc:spChg chg="del mod">
          <ac:chgData name="Kevin Hamilton" userId="S::kevin.hamilton@utoronto.ca::ef7054f8-82ee-4d06-93f7-7465d3dbe861" providerId="AD" clId="Web-{5032BD28-A0AB-C041-4851-DDF17AF27172}" dt="2024-09-17T20:04:46.964" v="2085"/>
          <ac:spMkLst>
            <pc:docMk/>
            <pc:sldMk cId="2241015971" sldId="408"/>
            <ac:spMk id="3" creationId="{8A2B816F-CB11-4CCC-AFDA-C4529135F85F}"/>
          </ac:spMkLst>
        </pc:spChg>
        <pc:spChg chg="add mod">
          <ac:chgData name="Kevin Hamilton" userId="S::kevin.hamilton@utoronto.ca::ef7054f8-82ee-4d06-93f7-7465d3dbe861" providerId="AD" clId="Web-{5032BD28-A0AB-C041-4851-DDF17AF27172}" dt="2024-09-17T20:05:05.526" v="2087" actId="1076"/>
          <ac:spMkLst>
            <pc:docMk/>
            <pc:sldMk cId="2241015971" sldId="408"/>
            <ac:spMk id="6" creationId="{C2C7A463-B90B-7FB0-283F-87F35DC6E05E}"/>
          </ac:spMkLst>
        </pc:spChg>
        <pc:spChg chg="add mod">
          <ac:chgData name="Kevin Hamilton" userId="S::kevin.hamilton@utoronto.ca::ef7054f8-82ee-4d06-93f7-7465d3dbe861" providerId="AD" clId="Web-{5032BD28-A0AB-C041-4851-DDF17AF27172}" dt="2024-09-17T20:05:29.011" v="2089" actId="1076"/>
          <ac:spMkLst>
            <pc:docMk/>
            <pc:sldMk cId="2241015971" sldId="408"/>
            <ac:spMk id="8" creationId="{91DA6D36-9A54-826F-A0EC-A9F67C9AFFB0}"/>
          </ac:spMkLst>
        </pc:spChg>
        <pc:spChg chg="add mod">
          <ac:chgData name="Kevin Hamilton" userId="S::kevin.hamilton@utoronto.ca::ef7054f8-82ee-4d06-93f7-7465d3dbe861" providerId="AD" clId="Web-{5032BD28-A0AB-C041-4851-DDF17AF27172}" dt="2024-09-17T20:06:34.010" v="2093" actId="1076"/>
          <ac:spMkLst>
            <pc:docMk/>
            <pc:sldMk cId="2241015971" sldId="408"/>
            <ac:spMk id="15" creationId="{5D63EE68-68F1-BE80-D866-FF25E7808CAB}"/>
          </ac:spMkLst>
        </pc:spChg>
        <pc:picChg chg="add mod">
          <ac:chgData name="Kevin Hamilton" userId="S::kevin.hamilton@utoronto.ca::ef7054f8-82ee-4d06-93f7-7465d3dbe861" providerId="AD" clId="Web-{5032BD28-A0AB-C041-4851-DDF17AF27172}" dt="2024-09-17T20:06:10.776" v="2091" actId="1076"/>
          <ac:picMkLst>
            <pc:docMk/>
            <pc:sldMk cId="2241015971" sldId="408"/>
            <ac:picMk id="11" creationId="{ABB05C9E-A96F-67A5-EFD5-1557D9349B47}"/>
          </ac:picMkLst>
        </pc:picChg>
      </pc:sldChg>
      <pc:sldChg chg="addSp delSp modSp add replId">
        <pc:chgData name="Kevin Hamilton" userId="S::kevin.hamilton@utoronto.ca::ef7054f8-82ee-4d06-93f7-7465d3dbe861" providerId="AD" clId="Web-{5032BD28-A0AB-C041-4851-DDF17AF27172}" dt="2024-09-17T20:10:53.493" v="2124" actId="20577"/>
        <pc:sldMkLst>
          <pc:docMk/>
          <pc:sldMk cId="1074875445" sldId="409"/>
        </pc:sldMkLst>
        <pc:spChg chg="mod">
          <ac:chgData name="Kevin Hamilton" userId="S::kevin.hamilton@utoronto.ca::ef7054f8-82ee-4d06-93f7-7465d3dbe861" providerId="AD" clId="Web-{5032BD28-A0AB-C041-4851-DDF17AF27172}" dt="2024-09-17T20:10:53.493" v="2124" actId="20577"/>
          <ac:spMkLst>
            <pc:docMk/>
            <pc:sldMk cId="1074875445" sldId="409"/>
            <ac:spMk id="2" creationId="{47451BA4-AFA7-42E4-A333-017795A8E0DC}"/>
          </ac:spMkLst>
        </pc:spChg>
        <pc:spChg chg="add del">
          <ac:chgData name="Kevin Hamilton" userId="S::kevin.hamilton@utoronto.ca::ef7054f8-82ee-4d06-93f7-7465d3dbe861" providerId="AD" clId="Web-{5032BD28-A0AB-C041-4851-DDF17AF27172}" dt="2024-09-17T20:09:37.103" v="2113"/>
          <ac:spMkLst>
            <pc:docMk/>
            <pc:sldMk cId="1074875445" sldId="409"/>
            <ac:spMk id="4" creationId="{E76B33E9-2693-85BA-859B-7002F689A8BD}"/>
          </ac:spMkLst>
        </pc:spChg>
        <pc:spChg chg="del">
          <ac:chgData name="Kevin Hamilton" userId="S::kevin.hamilton@utoronto.ca::ef7054f8-82ee-4d06-93f7-7465d3dbe861" providerId="AD" clId="Web-{5032BD28-A0AB-C041-4851-DDF17AF27172}" dt="2024-09-17T20:09:18.165" v="2111"/>
          <ac:spMkLst>
            <pc:docMk/>
            <pc:sldMk cId="1074875445" sldId="409"/>
            <ac:spMk id="6" creationId="{E76B33E9-2693-85BA-859B-7002F689A8BD}"/>
          </ac:spMkLst>
        </pc:spChg>
        <pc:spChg chg="add mod">
          <ac:chgData name="Kevin Hamilton" userId="S::kevin.hamilton@utoronto.ca::ef7054f8-82ee-4d06-93f7-7465d3dbe861" providerId="AD" clId="Web-{5032BD28-A0AB-C041-4851-DDF17AF27172}" dt="2024-09-17T20:09:57.103" v="2115" actId="1076"/>
          <ac:spMkLst>
            <pc:docMk/>
            <pc:sldMk cId="1074875445" sldId="409"/>
            <ac:spMk id="8" creationId="{087C6728-67B7-EA26-99DF-B6163CEB6B8A}"/>
          </ac:spMkLst>
        </pc:spChg>
        <pc:spChg chg="add mod">
          <ac:chgData name="Kevin Hamilton" userId="S::kevin.hamilton@utoronto.ca::ef7054f8-82ee-4d06-93f7-7465d3dbe861" providerId="AD" clId="Web-{5032BD28-A0AB-C041-4851-DDF17AF27172}" dt="2024-09-17T20:10:15.524" v="2117" actId="1076"/>
          <ac:spMkLst>
            <pc:docMk/>
            <pc:sldMk cId="1074875445" sldId="409"/>
            <ac:spMk id="11" creationId="{7D832715-B830-8C2C-B885-6608C69909CC}"/>
          </ac:spMkLst>
        </pc:spChg>
        <pc:picChg chg="add mod">
          <ac:chgData name="Kevin Hamilton" userId="S::kevin.hamilton@utoronto.ca::ef7054f8-82ee-4d06-93f7-7465d3dbe861" providerId="AD" clId="Web-{5032BD28-A0AB-C041-4851-DDF17AF27172}" dt="2024-09-17T20:10:42.368" v="2119" actId="1076"/>
          <ac:picMkLst>
            <pc:docMk/>
            <pc:sldMk cId="1074875445" sldId="409"/>
            <ac:picMk id="15" creationId="{041C0CE6-69FA-5416-E43B-86D5C48A5F8A}"/>
          </ac:picMkLst>
        </pc:picChg>
      </pc:sldChg>
      <pc:sldChg chg="addSp delSp modSp add replId">
        <pc:chgData name="Kevin Hamilton" userId="S::kevin.hamilton@utoronto.ca::ef7054f8-82ee-4d06-93f7-7465d3dbe861" providerId="AD" clId="Web-{5032BD28-A0AB-C041-4851-DDF17AF27172}" dt="2024-09-17T20:14:00.414" v="2158" actId="20577"/>
        <pc:sldMkLst>
          <pc:docMk/>
          <pc:sldMk cId="1288440530" sldId="410"/>
        </pc:sldMkLst>
        <pc:spChg chg="mod">
          <ac:chgData name="Kevin Hamilton" userId="S::kevin.hamilton@utoronto.ca::ef7054f8-82ee-4d06-93f7-7465d3dbe861" providerId="AD" clId="Web-{5032BD28-A0AB-C041-4851-DDF17AF27172}" dt="2024-09-17T20:12:44.992" v="2148" actId="20577"/>
          <ac:spMkLst>
            <pc:docMk/>
            <pc:sldMk cId="1288440530" sldId="410"/>
            <ac:spMk id="2" creationId="{47451BA4-AFA7-42E4-A333-017795A8E0DC}"/>
          </ac:spMkLst>
        </pc:spChg>
        <pc:spChg chg="add mod">
          <ac:chgData name="Kevin Hamilton" userId="S::kevin.hamilton@utoronto.ca::ef7054f8-82ee-4d06-93f7-7465d3dbe861" providerId="AD" clId="Web-{5032BD28-A0AB-C041-4851-DDF17AF27172}" dt="2024-09-17T20:14:00.414" v="2158" actId="20577"/>
          <ac:spMkLst>
            <pc:docMk/>
            <pc:sldMk cId="1288440530" sldId="410"/>
            <ac:spMk id="4" creationId="{F2CFAEB6-A05E-ACC8-63F3-69A53A6B6774}"/>
          </ac:spMkLst>
        </pc:spChg>
        <pc:spChg chg="del">
          <ac:chgData name="Kevin Hamilton" userId="S::kevin.hamilton@utoronto.ca::ef7054f8-82ee-4d06-93f7-7465d3dbe861" providerId="AD" clId="Web-{5032BD28-A0AB-C041-4851-DDF17AF27172}" dt="2024-09-17T20:11:55.883" v="2129"/>
          <ac:spMkLst>
            <pc:docMk/>
            <pc:sldMk cId="1288440530" sldId="410"/>
            <ac:spMk id="8" creationId="{087C6728-67B7-EA26-99DF-B6163CEB6B8A}"/>
          </ac:spMkLst>
        </pc:spChg>
        <pc:spChg chg="del">
          <ac:chgData name="Kevin Hamilton" userId="S::kevin.hamilton@utoronto.ca::ef7054f8-82ee-4d06-93f7-7465d3dbe861" providerId="AD" clId="Web-{5032BD28-A0AB-C041-4851-DDF17AF27172}" dt="2024-09-17T20:12:05.618" v="2131"/>
          <ac:spMkLst>
            <pc:docMk/>
            <pc:sldMk cId="1288440530" sldId="410"/>
            <ac:spMk id="11" creationId="{7D832715-B830-8C2C-B885-6608C69909CC}"/>
          </ac:spMkLst>
        </pc:spChg>
        <pc:picChg chg="del">
          <ac:chgData name="Kevin Hamilton" userId="S::kevin.hamilton@utoronto.ca::ef7054f8-82ee-4d06-93f7-7465d3dbe861" providerId="AD" clId="Web-{5032BD28-A0AB-C041-4851-DDF17AF27172}" dt="2024-09-17T20:12:00.961" v="2130"/>
          <ac:picMkLst>
            <pc:docMk/>
            <pc:sldMk cId="1288440530" sldId="410"/>
            <ac:picMk id="15" creationId="{041C0CE6-69FA-5416-E43B-86D5C48A5F8A}"/>
          </ac:picMkLst>
        </pc:picChg>
      </pc:sldChg>
      <pc:sldMasterChg chg="add del addSldLayout delSldLayout">
        <pc:chgData name="Kevin Hamilton" userId="S::kevin.hamilton@utoronto.ca::ef7054f8-82ee-4d06-93f7-7465d3dbe861" providerId="AD" clId="Web-{5032BD28-A0AB-C041-4851-DDF17AF27172}" dt="2024-09-17T18:48:33.062" v="1656"/>
        <pc:sldMasterMkLst>
          <pc:docMk/>
          <pc:sldMasterMk cId="2521696689" sldId="2147483661"/>
        </pc:sldMasterMkLst>
        <pc:sldLayoutChg chg="add del">
          <pc:chgData name="Kevin Hamilton" userId="S::kevin.hamilton@utoronto.ca::ef7054f8-82ee-4d06-93f7-7465d3dbe861" providerId="AD" clId="Web-{5032BD28-A0AB-C041-4851-DDF17AF27172}" dt="2024-09-17T18:48:33.062" v="1656"/>
          <pc:sldLayoutMkLst>
            <pc:docMk/>
            <pc:sldMasterMk cId="2521696689" sldId="2147483661"/>
            <pc:sldLayoutMk cId="663141925" sldId="2147483662"/>
          </pc:sldLayoutMkLst>
        </pc:sldLayoutChg>
        <pc:sldLayoutChg chg="add del">
          <pc:chgData name="Kevin Hamilton" userId="S::kevin.hamilton@utoronto.ca::ef7054f8-82ee-4d06-93f7-7465d3dbe861" providerId="AD" clId="Web-{5032BD28-A0AB-C041-4851-DDF17AF27172}" dt="2024-09-17T18:48:33.062" v="1656"/>
          <pc:sldLayoutMkLst>
            <pc:docMk/>
            <pc:sldMasterMk cId="2521696689" sldId="2147483661"/>
            <pc:sldLayoutMk cId="1865918286" sldId="2147483663"/>
          </pc:sldLayoutMkLst>
        </pc:sldLayoutChg>
        <pc:sldLayoutChg chg="add del">
          <pc:chgData name="Kevin Hamilton" userId="S::kevin.hamilton@utoronto.ca::ef7054f8-82ee-4d06-93f7-7465d3dbe861" providerId="AD" clId="Web-{5032BD28-A0AB-C041-4851-DDF17AF27172}" dt="2024-09-17T18:48:33.062" v="1656"/>
          <pc:sldLayoutMkLst>
            <pc:docMk/>
            <pc:sldMasterMk cId="2521696689" sldId="2147483661"/>
            <pc:sldLayoutMk cId="2306131260" sldId="2147483664"/>
          </pc:sldLayoutMkLst>
        </pc:sldLayoutChg>
      </pc:sldMasterChg>
      <pc:sldMasterChg chg="add del addSldLayout delSldLayout modSldLayout">
        <pc:chgData name="Kevin Hamilton" userId="S::kevin.hamilton@utoronto.ca::ef7054f8-82ee-4d06-93f7-7465d3dbe861" providerId="AD" clId="Web-{5032BD28-A0AB-C041-4851-DDF17AF27172}" dt="2024-09-17T18:48:33.062" v="1656"/>
        <pc:sldMasterMkLst>
          <pc:docMk/>
          <pc:sldMasterMk cId="2340258350" sldId="2147483665"/>
        </pc:sldMasterMkLst>
        <pc:sldLayoutChg chg="add del mod replId">
          <pc:chgData name="Kevin Hamilton" userId="S::kevin.hamilton@utoronto.ca::ef7054f8-82ee-4d06-93f7-7465d3dbe861" providerId="AD" clId="Web-{5032BD28-A0AB-C041-4851-DDF17AF27172}" dt="2024-09-17T18:48:33.062" v="1656"/>
          <pc:sldLayoutMkLst>
            <pc:docMk/>
            <pc:sldMasterMk cId="2340258350" sldId="2147483665"/>
            <pc:sldLayoutMk cId="1871656717" sldId="2147483666"/>
          </pc:sldLayoutMkLst>
        </pc:sldLayoutChg>
        <pc:sldLayoutChg chg="add del mod replId">
          <pc:chgData name="Kevin Hamilton" userId="S::kevin.hamilton@utoronto.ca::ef7054f8-82ee-4d06-93f7-7465d3dbe861" providerId="AD" clId="Web-{5032BD28-A0AB-C041-4851-DDF17AF27172}" dt="2024-09-17T18:48:33.062" v="1656"/>
          <pc:sldLayoutMkLst>
            <pc:docMk/>
            <pc:sldMasterMk cId="2340258350" sldId="2147483665"/>
            <pc:sldLayoutMk cId="3027387839" sldId="2147483667"/>
          </pc:sldLayoutMkLst>
        </pc:sldLayoutChg>
        <pc:sldLayoutChg chg="add del mod replId">
          <pc:chgData name="Kevin Hamilton" userId="S::kevin.hamilton@utoronto.ca::ef7054f8-82ee-4d06-93f7-7465d3dbe861" providerId="AD" clId="Web-{5032BD28-A0AB-C041-4851-DDF17AF27172}" dt="2024-09-17T18:48:33.062" v="1656"/>
          <pc:sldLayoutMkLst>
            <pc:docMk/>
            <pc:sldMasterMk cId="2340258350" sldId="2147483665"/>
            <pc:sldLayoutMk cId="3714042051" sldId="2147483668"/>
          </pc:sldLayoutMkLst>
        </pc:sldLayoutChg>
        <pc:sldLayoutChg chg="add del mod replId">
          <pc:chgData name="Kevin Hamilton" userId="S::kevin.hamilton@utoronto.ca::ef7054f8-82ee-4d06-93f7-7465d3dbe861" providerId="AD" clId="Web-{5032BD28-A0AB-C041-4851-DDF17AF27172}" dt="2024-09-17T18:48:33.062" v="1656"/>
          <pc:sldLayoutMkLst>
            <pc:docMk/>
            <pc:sldMasterMk cId="2340258350" sldId="2147483665"/>
            <pc:sldLayoutMk cId="1999747336" sldId="2147483669"/>
          </pc:sldLayoutMkLst>
        </pc:sldLayoutChg>
        <pc:sldLayoutChg chg="add del mod replId">
          <pc:chgData name="Kevin Hamilton" userId="S::kevin.hamilton@utoronto.ca::ef7054f8-82ee-4d06-93f7-7465d3dbe861" providerId="AD" clId="Web-{5032BD28-A0AB-C041-4851-DDF17AF27172}" dt="2024-09-17T18:48:33.062" v="1656"/>
          <pc:sldLayoutMkLst>
            <pc:docMk/>
            <pc:sldMasterMk cId="2340258350" sldId="2147483665"/>
            <pc:sldLayoutMk cId="2930711277" sldId="2147483670"/>
          </pc:sldLayoutMkLst>
        </pc:sldLayoutChg>
        <pc:sldLayoutChg chg="add del mod replId">
          <pc:chgData name="Kevin Hamilton" userId="S::kevin.hamilton@utoronto.ca::ef7054f8-82ee-4d06-93f7-7465d3dbe861" providerId="AD" clId="Web-{5032BD28-A0AB-C041-4851-DDF17AF27172}" dt="2024-09-17T18:48:33.062" v="1656"/>
          <pc:sldLayoutMkLst>
            <pc:docMk/>
            <pc:sldMasterMk cId="2340258350" sldId="2147483665"/>
            <pc:sldLayoutMk cId="277888579" sldId="2147483671"/>
          </pc:sldLayoutMkLst>
        </pc:sldLayoutChg>
        <pc:sldLayoutChg chg="add del mod replId">
          <pc:chgData name="Kevin Hamilton" userId="S::kevin.hamilton@utoronto.ca::ef7054f8-82ee-4d06-93f7-7465d3dbe861" providerId="AD" clId="Web-{5032BD28-A0AB-C041-4851-DDF17AF27172}" dt="2024-09-17T18:48:33.062" v="1656"/>
          <pc:sldLayoutMkLst>
            <pc:docMk/>
            <pc:sldMasterMk cId="2340258350" sldId="2147483665"/>
            <pc:sldLayoutMk cId="1256271889" sldId="2147483672"/>
          </pc:sldLayoutMkLst>
        </pc:sldLayoutChg>
        <pc:sldLayoutChg chg="add del mod replId">
          <pc:chgData name="Kevin Hamilton" userId="S::kevin.hamilton@utoronto.ca::ef7054f8-82ee-4d06-93f7-7465d3dbe861" providerId="AD" clId="Web-{5032BD28-A0AB-C041-4851-DDF17AF27172}" dt="2024-09-17T18:48:33.062" v="1656"/>
          <pc:sldLayoutMkLst>
            <pc:docMk/>
            <pc:sldMasterMk cId="2340258350" sldId="2147483665"/>
            <pc:sldLayoutMk cId="6233461" sldId="2147483673"/>
          </pc:sldLayoutMkLst>
        </pc:sldLayoutChg>
        <pc:sldLayoutChg chg="add del mod replId">
          <pc:chgData name="Kevin Hamilton" userId="S::kevin.hamilton@utoronto.ca::ef7054f8-82ee-4d06-93f7-7465d3dbe861" providerId="AD" clId="Web-{5032BD28-A0AB-C041-4851-DDF17AF27172}" dt="2024-09-17T18:48:33.062" v="1656"/>
          <pc:sldLayoutMkLst>
            <pc:docMk/>
            <pc:sldMasterMk cId="2340258350" sldId="2147483665"/>
            <pc:sldLayoutMk cId="2305152833" sldId="2147483674"/>
          </pc:sldLayoutMkLst>
        </pc:sldLayoutChg>
        <pc:sldLayoutChg chg="add del mod replId">
          <pc:chgData name="Kevin Hamilton" userId="S::kevin.hamilton@utoronto.ca::ef7054f8-82ee-4d06-93f7-7465d3dbe861" providerId="AD" clId="Web-{5032BD28-A0AB-C041-4851-DDF17AF27172}" dt="2024-09-17T18:48:33.062" v="1656"/>
          <pc:sldLayoutMkLst>
            <pc:docMk/>
            <pc:sldMasterMk cId="2340258350" sldId="2147483665"/>
            <pc:sldLayoutMk cId="4265128616" sldId="2147483675"/>
          </pc:sldLayoutMkLst>
        </pc:sldLayoutChg>
        <pc:sldLayoutChg chg="add del mod replId">
          <pc:chgData name="Kevin Hamilton" userId="S::kevin.hamilton@utoronto.ca::ef7054f8-82ee-4d06-93f7-7465d3dbe861" providerId="AD" clId="Web-{5032BD28-A0AB-C041-4851-DDF17AF27172}" dt="2024-09-17T18:48:33.062" v="1656"/>
          <pc:sldLayoutMkLst>
            <pc:docMk/>
            <pc:sldMasterMk cId="2340258350" sldId="2147483665"/>
            <pc:sldLayoutMk cId="3548505176" sldId="2147483676"/>
          </pc:sldLayoutMkLst>
        </pc:sldLayoutChg>
        <pc:sldLayoutChg chg="add del mod replId">
          <pc:chgData name="Kevin Hamilton" userId="S::kevin.hamilton@utoronto.ca::ef7054f8-82ee-4d06-93f7-7465d3dbe861" providerId="AD" clId="Web-{5032BD28-A0AB-C041-4851-DDF17AF27172}" dt="2024-09-17T18:48:33.062" v="1656"/>
          <pc:sldLayoutMkLst>
            <pc:docMk/>
            <pc:sldMasterMk cId="2340258350" sldId="2147483665"/>
            <pc:sldLayoutMk cId="2927100550" sldId="2147483677"/>
          </pc:sldLayoutMkLst>
        </pc:sldLayoutChg>
      </pc:sldMasterChg>
    </pc:docChg>
  </pc:docChgLst>
  <pc:docChgLst>
    <pc:chgData name="Jackie Marculescu" userId="S::jackie.marculescu@utoronto.ca::d4008840-3ae4-4e33-8d0c-0eab0d496064" providerId="AD" clId="Web-{20A744F4-31B7-B5CE-0B3F-950CC32FDA37}"/>
    <pc:docChg chg="sldOrd">
      <pc:chgData name="Jackie Marculescu" userId="S::jackie.marculescu@utoronto.ca::d4008840-3ae4-4e33-8d0c-0eab0d496064" providerId="AD" clId="Web-{20A744F4-31B7-B5CE-0B3F-950CC32FDA37}" dt="2024-09-23T13:04:51.086" v="2"/>
      <pc:docMkLst>
        <pc:docMk/>
      </pc:docMkLst>
      <pc:sldChg chg="ord">
        <pc:chgData name="Jackie Marculescu" userId="S::jackie.marculescu@utoronto.ca::d4008840-3ae4-4e33-8d0c-0eab0d496064" providerId="AD" clId="Web-{20A744F4-31B7-B5CE-0B3F-950CC32FDA37}" dt="2024-09-23T13:04:51.086" v="2"/>
        <pc:sldMkLst>
          <pc:docMk/>
          <pc:sldMk cId="2658595453" sldId="450"/>
        </pc:sldMkLst>
      </pc:sldChg>
    </pc:docChg>
  </pc:docChgLst>
  <pc:docChgLst>
    <pc:chgData name="Kevin Hamilton" userId="S::kevin.hamilton@utoronto.ca::ef7054f8-82ee-4d06-93f7-7465d3dbe861" providerId="AD" clId="Web-{C5BDAA3A-E1D1-DA52-09F8-1B42D802FC6D}"/>
    <pc:docChg chg="modSld">
      <pc:chgData name="Kevin Hamilton" userId="S::kevin.hamilton@utoronto.ca::ef7054f8-82ee-4d06-93f7-7465d3dbe861" providerId="AD" clId="Web-{C5BDAA3A-E1D1-DA52-09F8-1B42D802FC6D}" dt="2024-09-19T12:01:29.043" v="47" actId="20577"/>
      <pc:docMkLst>
        <pc:docMk/>
      </pc:docMkLst>
      <pc:sldChg chg="modSp">
        <pc:chgData name="Kevin Hamilton" userId="S::kevin.hamilton@utoronto.ca::ef7054f8-82ee-4d06-93f7-7465d3dbe861" providerId="AD" clId="Web-{C5BDAA3A-E1D1-DA52-09F8-1B42D802FC6D}" dt="2024-09-19T12:01:29.043" v="47" actId="20577"/>
        <pc:sldMkLst>
          <pc:docMk/>
          <pc:sldMk cId="3710933722" sldId="367"/>
        </pc:sldMkLst>
        <pc:spChg chg="mod">
          <ac:chgData name="Kevin Hamilton" userId="S::kevin.hamilton@utoronto.ca::ef7054f8-82ee-4d06-93f7-7465d3dbe861" providerId="AD" clId="Web-{C5BDAA3A-E1D1-DA52-09F8-1B42D802FC6D}" dt="2024-09-19T12:01:29.043" v="47" actId="20577"/>
          <ac:spMkLst>
            <pc:docMk/>
            <pc:sldMk cId="3710933722" sldId="367"/>
            <ac:spMk id="3" creationId="{8A2B816F-CB11-4CCC-AFDA-C4529135F85F}"/>
          </ac:spMkLst>
        </pc:spChg>
      </pc:sldChg>
      <pc:sldChg chg="modSp">
        <pc:chgData name="Kevin Hamilton" userId="S::kevin.hamilton@utoronto.ca::ef7054f8-82ee-4d06-93f7-7465d3dbe861" providerId="AD" clId="Web-{C5BDAA3A-E1D1-DA52-09F8-1B42D802FC6D}" dt="2024-09-19T11:50:57.610" v="2" actId="20577"/>
        <pc:sldMkLst>
          <pc:docMk/>
          <pc:sldMk cId="2000180517" sldId="403"/>
        </pc:sldMkLst>
        <pc:spChg chg="mod">
          <ac:chgData name="Kevin Hamilton" userId="S::kevin.hamilton@utoronto.ca::ef7054f8-82ee-4d06-93f7-7465d3dbe861" providerId="AD" clId="Web-{C5BDAA3A-E1D1-DA52-09F8-1B42D802FC6D}" dt="2024-09-19T11:50:57.610" v="2" actId="20577"/>
          <ac:spMkLst>
            <pc:docMk/>
            <pc:sldMk cId="2000180517" sldId="403"/>
            <ac:spMk id="2" creationId="{47451BA4-AFA7-42E4-A333-017795A8E0DC}"/>
          </ac:spMkLst>
        </pc:spChg>
      </pc:sldChg>
    </pc:docChg>
  </pc:docChgLst>
  <pc:docChgLst>
    <pc:chgData name="Golnaz Farhat" userId="d5a15581-2db1-4ea0-80c1-76e3a6154f1f" providerId="ADAL" clId="{DB90CBA2-8D68-46C0-B2F5-61F7CBD124A1}"/>
    <pc:docChg chg="undo redo custSel addSld delSld modSld sldOrd">
      <pc:chgData name="Golnaz Farhat" userId="d5a15581-2db1-4ea0-80c1-76e3a6154f1f" providerId="ADAL" clId="{DB90CBA2-8D68-46C0-B2F5-61F7CBD124A1}" dt="2024-09-20T17:49:21.698" v="4754" actId="948"/>
      <pc:docMkLst>
        <pc:docMk/>
      </pc:docMkLst>
      <pc:sldChg chg="modSp mod">
        <pc:chgData name="Golnaz Farhat" userId="d5a15581-2db1-4ea0-80c1-76e3a6154f1f" providerId="ADAL" clId="{DB90CBA2-8D68-46C0-B2F5-61F7CBD124A1}" dt="2024-09-19T15:22:24.324" v="0" actId="27636"/>
        <pc:sldMkLst>
          <pc:docMk/>
          <pc:sldMk cId="1264293907" sldId="276"/>
        </pc:sldMkLst>
        <pc:spChg chg="mod">
          <ac:chgData name="Golnaz Farhat" userId="d5a15581-2db1-4ea0-80c1-76e3a6154f1f" providerId="ADAL" clId="{DB90CBA2-8D68-46C0-B2F5-61F7CBD124A1}" dt="2024-09-19T15:22:24.324" v="0" actId="27636"/>
          <ac:spMkLst>
            <pc:docMk/>
            <pc:sldMk cId="1264293907" sldId="276"/>
            <ac:spMk id="7" creationId="{00000000-0000-0000-0000-000000000000}"/>
          </ac:spMkLst>
        </pc:spChg>
      </pc:sldChg>
      <pc:sldChg chg="modSp mod">
        <pc:chgData name="Golnaz Farhat" userId="d5a15581-2db1-4ea0-80c1-76e3a6154f1f" providerId="ADAL" clId="{DB90CBA2-8D68-46C0-B2F5-61F7CBD124A1}" dt="2024-09-20T17:38:24.318" v="4701" actId="6549"/>
        <pc:sldMkLst>
          <pc:docMk/>
          <pc:sldMk cId="333219772" sldId="304"/>
        </pc:sldMkLst>
        <pc:spChg chg="mod">
          <ac:chgData name="Golnaz Farhat" userId="d5a15581-2db1-4ea0-80c1-76e3a6154f1f" providerId="ADAL" clId="{DB90CBA2-8D68-46C0-B2F5-61F7CBD124A1}" dt="2024-09-20T17:38:24.318" v="4701" actId="6549"/>
          <ac:spMkLst>
            <pc:docMk/>
            <pc:sldMk cId="333219772" sldId="304"/>
            <ac:spMk id="2" creationId="{6A5F3DA7-BD88-9D4C-BC03-573F45644A61}"/>
          </ac:spMkLst>
        </pc:spChg>
      </pc:sldChg>
      <pc:sldChg chg="ord">
        <pc:chgData name="Golnaz Farhat" userId="d5a15581-2db1-4ea0-80c1-76e3a6154f1f" providerId="ADAL" clId="{DB90CBA2-8D68-46C0-B2F5-61F7CBD124A1}" dt="2024-09-20T17:39:01.708" v="4703"/>
        <pc:sldMkLst>
          <pc:docMk/>
          <pc:sldMk cId="177015075" sldId="337"/>
        </pc:sldMkLst>
      </pc:sldChg>
      <pc:sldChg chg="addSp modSp mod">
        <pc:chgData name="Golnaz Farhat" userId="d5a15581-2db1-4ea0-80c1-76e3a6154f1f" providerId="ADAL" clId="{DB90CBA2-8D68-46C0-B2F5-61F7CBD124A1}" dt="2024-09-19T15:44:05.254" v="300" actId="1076"/>
        <pc:sldMkLst>
          <pc:docMk/>
          <pc:sldMk cId="3927208510" sldId="373"/>
        </pc:sldMkLst>
        <pc:spChg chg="mod">
          <ac:chgData name="Golnaz Farhat" userId="d5a15581-2db1-4ea0-80c1-76e3a6154f1f" providerId="ADAL" clId="{DB90CBA2-8D68-46C0-B2F5-61F7CBD124A1}" dt="2024-09-19T15:42:59.261" v="235" actId="20577"/>
          <ac:spMkLst>
            <pc:docMk/>
            <pc:sldMk cId="3927208510" sldId="373"/>
            <ac:spMk id="2" creationId="{47451BA4-AFA7-42E4-A333-017795A8E0DC}"/>
          </ac:spMkLst>
        </pc:spChg>
        <pc:spChg chg="add mod">
          <ac:chgData name="Golnaz Farhat" userId="d5a15581-2db1-4ea0-80c1-76e3a6154f1f" providerId="ADAL" clId="{DB90CBA2-8D68-46C0-B2F5-61F7CBD124A1}" dt="2024-09-19T15:44:05.254" v="300" actId="1076"/>
          <ac:spMkLst>
            <pc:docMk/>
            <pc:sldMk cId="3927208510" sldId="373"/>
            <ac:spMk id="4" creationId="{741EC96C-D2F2-FD12-946E-9F58D6CF02A0}"/>
          </ac:spMkLst>
        </pc:spChg>
        <pc:picChg chg="add mod">
          <ac:chgData name="Golnaz Farhat" userId="d5a15581-2db1-4ea0-80c1-76e3a6154f1f" providerId="ADAL" clId="{DB90CBA2-8D68-46C0-B2F5-61F7CBD124A1}" dt="2024-09-19T15:42:52.817" v="222" actId="1076"/>
          <ac:picMkLst>
            <pc:docMk/>
            <pc:sldMk cId="3927208510" sldId="373"/>
            <ac:picMk id="3" creationId="{050EFE3E-5223-DF3C-BBAD-16E75E5E9C61}"/>
          </ac:picMkLst>
        </pc:picChg>
        <pc:picChg chg="mod">
          <ac:chgData name="Golnaz Farhat" userId="d5a15581-2db1-4ea0-80c1-76e3a6154f1f" providerId="ADAL" clId="{DB90CBA2-8D68-46C0-B2F5-61F7CBD124A1}" dt="2024-09-19T15:42:40.576" v="219" actId="1076"/>
          <ac:picMkLst>
            <pc:docMk/>
            <pc:sldMk cId="3927208510" sldId="373"/>
            <ac:picMk id="9" creationId="{7F47BA06-FD6A-C661-0111-64086D836B58}"/>
          </ac:picMkLst>
        </pc:picChg>
      </pc:sldChg>
      <pc:sldChg chg="modSp mod">
        <pc:chgData name="Golnaz Farhat" userId="d5a15581-2db1-4ea0-80c1-76e3a6154f1f" providerId="ADAL" clId="{DB90CBA2-8D68-46C0-B2F5-61F7CBD124A1}" dt="2024-09-19T15:57:35.914" v="509"/>
        <pc:sldMkLst>
          <pc:docMk/>
          <pc:sldMk cId="1627824208" sldId="375"/>
        </pc:sldMkLst>
        <pc:graphicFrameChg chg="mod modGraphic">
          <ac:chgData name="Golnaz Farhat" userId="d5a15581-2db1-4ea0-80c1-76e3a6154f1f" providerId="ADAL" clId="{DB90CBA2-8D68-46C0-B2F5-61F7CBD124A1}" dt="2024-09-19T15:57:35.914" v="509"/>
          <ac:graphicFrameMkLst>
            <pc:docMk/>
            <pc:sldMk cId="1627824208" sldId="375"/>
            <ac:graphicFrameMk id="20" creationId="{36AB0499-A5F5-1423-1269-549CF78C6B24}"/>
          </ac:graphicFrameMkLst>
        </pc:graphicFrameChg>
      </pc:sldChg>
      <pc:sldChg chg="modSp mod ord">
        <pc:chgData name="Golnaz Farhat" userId="d5a15581-2db1-4ea0-80c1-76e3a6154f1f" providerId="ADAL" clId="{DB90CBA2-8D68-46C0-B2F5-61F7CBD124A1}" dt="2024-09-19T15:41:23.282" v="216"/>
        <pc:sldMkLst>
          <pc:docMk/>
          <pc:sldMk cId="3838929738" sldId="378"/>
        </pc:sldMkLst>
        <pc:spChg chg="mod">
          <ac:chgData name="Golnaz Farhat" userId="d5a15581-2db1-4ea0-80c1-76e3a6154f1f" providerId="ADAL" clId="{DB90CBA2-8D68-46C0-B2F5-61F7CBD124A1}" dt="2024-09-19T15:39:56.379" v="167" actId="20577"/>
          <ac:spMkLst>
            <pc:docMk/>
            <pc:sldMk cId="3838929738" sldId="378"/>
            <ac:spMk id="2" creationId="{47451BA4-AFA7-42E4-A333-017795A8E0DC}"/>
          </ac:spMkLst>
        </pc:spChg>
      </pc:sldChg>
      <pc:sldChg chg="modSp mod ord">
        <pc:chgData name="Golnaz Farhat" userId="d5a15581-2db1-4ea0-80c1-76e3a6154f1f" providerId="ADAL" clId="{DB90CBA2-8D68-46C0-B2F5-61F7CBD124A1}" dt="2024-09-19T18:09:44.125" v="901"/>
        <pc:sldMkLst>
          <pc:docMk/>
          <pc:sldMk cId="1880236715" sldId="400"/>
        </pc:sldMkLst>
        <pc:spChg chg="mod">
          <ac:chgData name="Golnaz Farhat" userId="d5a15581-2db1-4ea0-80c1-76e3a6154f1f" providerId="ADAL" clId="{DB90CBA2-8D68-46C0-B2F5-61F7CBD124A1}" dt="2024-09-19T18:04:56.741" v="710" actId="6549"/>
          <ac:spMkLst>
            <pc:docMk/>
            <pc:sldMk cId="1880236715" sldId="400"/>
            <ac:spMk id="2" creationId="{47451BA4-AFA7-42E4-A333-017795A8E0DC}"/>
          </ac:spMkLst>
        </pc:spChg>
        <pc:spChg chg="mod">
          <ac:chgData name="Golnaz Farhat" userId="d5a15581-2db1-4ea0-80c1-76e3a6154f1f" providerId="ADAL" clId="{DB90CBA2-8D68-46C0-B2F5-61F7CBD124A1}" dt="2024-09-19T18:09:28.781" v="899" actId="20577"/>
          <ac:spMkLst>
            <pc:docMk/>
            <pc:sldMk cId="1880236715" sldId="400"/>
            <ac:spMk id="3" creationId="{8A2B816F-CB11-4CCC-AFDA-C4529135F85F}"/>
          </ac:spMkLst>
        </pc:spChg>
        <pc:picChg chg="mod">
          <ac:chgData name="Golnaz Farhat" userId="d5a15581-2db1-4ea0-80c1-76e3a6154f1f" providerId="ADAL" clId="{DB90CBA2-8D68-46C0-B2F5-61F7CBD124A1}" dt="2024-09-19T18:04:33.651" v="632" actId="1076"/>
          <ac:picMkLst>
            <pc:docMk/>
            <pc:sldMk cId="1880236715" sldId="400"/>
            <ac:picMk id="4" creationId="{61780E8A-440F-832D-E25F-DCD6BBEA93B9}"/>
          </ac:picMkLst>
        </pc:picChg>
      </pc:sldChg>
      <pc:sldChg chg="modSp mod">
        <pc:chgData name="Golnaz Farhat" userId="d5a15581-2db1-4ea0-80c1-76e3a6154f1f" providerId="ADAL" clId="{DB90CBA2-8D68-46C0-B2F5-61F7CBD124A1}" dt="2024-09-19T17:57:42.818" v="513" actId="12"/>
        <pc:sldMkLst>
          <pc:docMk/>
          <pc:sldMk cId="2766205270" sldId="401"/>
        </pc:sldMkLst>
        <pc:spChg chg="mod">
          <ac:chgData name="Golnaz Farhat" userId="d5a15581-2db1-4ea0-80c1-76e3a6154f1f" providerId="ADAL" clId="{DB90CBA2-8D68-46C0-B2F5-61F7CBD124A1}" dt="2024-09-19T17:57:42.818" v="513" actId="12"/>
          <ac:spMkLst>
            <pc:docMk/>
            <pc:sldMk cId="2766205270" sldId="401"/>
            <ac:spMk id="6" creationId="{64EAA731-BA97-A680-57EE-7936A2834161}"/>
          </ac:spMkLst>
        </pc:spChg>
      </pc:sldChg>
      <pc:sldChg chg="modSp mod">
        <pc:chgData name="Golnaz Farhat" userId="d5a15581-2db1-4ea0-80c1-76e3a6154f1f" providerId="ADAL" clId="{DB90CBA2-8D68-46C0-B2F5-61F7CBD124A1}" dt="2024-09-19T17:58:13.403" v="531" actId="20577"/>
        <pc:sldMkLst>
          <pc:docMk/>
          <pc:sldMk cId="2000180517" sldId="403"/>
        </pc:sldMkLst>
        <pc:spChg chg="mod">
          <ac:chgData name="Golnaz Farhat" userId="d5a15581-2db1-4ea0-80c1-76e3a6154f1f" providerId="ADAL" clId="{DB90CBA2-8D68-46C0-B2F5-61F7CBD124A1}" dt="2024-09-19T15:40:27.459" v="179" actId="20577"/>
          <ac:spMkLst>
            <pc:docMk/>
            <pc:sldMk cId="2000180517" sldId="403"/>
            <ac:spMk id="2" creationId="{47451BA4-AFA7-42E4-A333-017795A8E0DC}"/>
          </ac:spMkLst>
        </pc:spChg>
        <pc:spChg chg="mod">
          <ac:chgData name="Golnaz Farhat" userId="d5a15581-2db1-4ea0-80c1-76e3a6154f1f" providerId="ADAL" clId="{DB90CBA2-8D68-46C0-B2F5-61F7CBD124A1}" dt="2024-09-19T17:58:13.403" v="531" actId="20577"/>
          <ac:spMkLst>
            <pc:docMk/>
            <pc:sldMk cId="2000180517" sldId="403"/>
            <ac:spMk id="6" creationId="{ABD4DD9A-D908-9AF0-894C-6AFFA581B484}"/>
          </ac:spMkLst>
        </pc:spChg>
      </pc:sldChg>
      <pc:sldChg chg="modSp mod">
        <pc:chgData name="Golnaz Farhat" userId="d5a15581-2db1-4ea0-80c1-76e3a6154f1f" providerId="ADAL" clId="{DB90CBA2-8D68-46C0-B2F5-61F7CBD124A1}" dt="2024-09-19T18:02:15.853" v="628" actId="20577"/>
        <pc:sldMkLst>
          <pc:docMk/>
          <pc:sldMk cId="2541935884" sldId="404"/>
        </pc:sldMkLst>
        <pc:spChg chg="mod">
          <ac:chgData name="Golnaz Farhat" userId="d5a15581-2db1-4ea0-80c1-76e3a6154f1f" providerId="ADAL" clId="{DB90CBA2-8D68-46C0-B2F5-61F7CBD124A1}" dt="2024-09-19T18:02:15.853" v="628" actId="20577"/>
          <ac:spMkLst>
            <pc:docMk/>
            <pc:sldMk cId="2541935884" sldId="404"/>
            <ac:spMk id="6" creationId="{ABD4DD9A-D908-9AF0-894C-6AFFA581B484}"/>
          </ac:spMkLst>
        </pc:spChg>
      </pc:sldChg>
      <pc:sldChg chg="ord">
        <pc:chgData name="Golnaz Farhat" userId="d5a15581-2db1-4ea0-80c1-76e3a6154f1f" providerId="ADAL" clId="{DB90CBA2-8D68-46C0-B2F5-61F7CBD124A1}" dt="2024-09-19T15:44:30.279" v="304"/>
        <pc:sldMkLst>
          <pc:docMk/>
          <pc:sldMk cId="566598689" sldId="407"/>
        </pc:sldMkLst>
      </pc:sldChg>
      <pc:sldChg chg="delSp modSp mod">
        <pc:chgData name="Golnaz Farhat" userId="d5a15581-2db1-4ea0-80c1-76e3a6154f1f" providerId="ADAL" clId="{DB90CBA2-8D68-46C0-B2F5-61F7CBD124A1}" dt="2024-09-19T15:35:18.019" v="123" actId="1076"/>
        <pc:sldMkLst>
          <pc:docMk/>
          <pc:sldMk cId="2241015971" sldId="408"/>
        </pc:sldMkLst>
        <pc:spChg chg="mod">
          <ac:chgData name="Golnaz Farhat" userId="d5a15581-2db1-4ea0-80c1-76e3a6154f1f" providerId="ADAL" clId="{DB90CBA2-8D68-46C0-B2F5-61F7CBD124A1}" dt="2024-09-19T15:34:47.725" v="121" actId="20577"/>
          <ac:spMkLst>
            <pc:docMk/>
            <pc:sldMk cId="2241015971" sldId="408"/>
            <ac:spMk id="2" creationId="{47451BA4-AFA7-42E4-A333-017795A8E0DC}"/>
          </ac:spMkLst>
        </pc:spChg>
        <pc:spChg chg="mod">
          <ac:chgData name="Golnaz Farhat" userId="d5a15581-2db1-4ea0-80c1-76e3a6154f1f" providerId="ADAL" clId="{DB90CBA2-8D68-46C0-B2F5-61F7CBD124A1}" dt="2024-09-19T15:35:18.019" v="123" actId="1076"/>
          <ac:spMkLst>
            <pc:docMk/>
            <pc:sldMk cId="2241015971" sldId="408"/>
            <ac:spMk id="6" creationId="{C2C7A463-B90B-7FB0-283F-87F35DC6E05E}"/>
          </ac:spMkLst>
        </pc:spChg>
        <pc:spChg chg="del">
          <ac:chgData name="Golnaz Farhat" userId="d5a15581-2db1-4ea0-80c1-76e3a6154f1f" providerId="ADAL" clId="{DB90CBA2-8D68-46C0-B2F5-61F7CBD124A1}" dt="2024-09-19T15:34:24.602" v="115" actId="478"/>
          <ac:spMkLst>
            <pc:docMk/>
            <pc:sldMk cId="2241015971" sldId="408"/>
            <ac:spMk id="8" creationId="{91DA6D36-9A54-826F-A0EC-A9F67C9AFFB0}"/>
          </ac:spMkLst>
        </pc:spChg>
        <pc:spChg chg="del">
          <ac:chgData name="Golnaz Farhat" userId="d5a15581-2db1-4ea0-80c1-76e3a6154f1f" providerId="ADAL" clId="{DB90CBA2-8D68-46C0-B2F5-61F7CBD124A1}" dt="2024-09-19T15:34:28.043" v="116" actId="478"/>
          <ac:spMkLst>
            <pc:docMk/>
            <pc:sldMk cId="2241015971" sldId="408"/>
            <ac:spMk id="15" creationId="{5D63EE68-68F1-BE80-D866-FF25E7808CAB}"/>
          </ac:spMkLst>
        </pc:spChg>
        <pc:picChg chg="del">
          <ac:chgData name="Golnaz Farhat" userId="d5a15581-2db1-4ea0-80c1-76e3a6154f1f" providerId="ADAL" clId="{DB90CBA2-8D68-46C0-B2F5-61F7CBD124A1}" dt="2024-09-19T15:34:21.175" v="114" actId="478"/>
          <ac:picMkLst>
            <pc:docMk/>
            <pc:sldMk cId="2241015971" sldId="408"/>
            <ac:picMk id="11" creationId="{ABB05C9E-A96F-67A5-EFD5-1557D9349B47}"/>
          </ac:picMkLst>
        </pc:picChg>
      </pc:sldChg>
      <pc:sldChg chg="modSp mod">
        <pc:chgData name="Golnaz Farhat" userId="d5a15581-2db1-4ea0-80c1-76e3a6154f1f" providerId="ADAL" clId="{DB90CBA2-8D68-46C0-B2F5-61F7CBD124A1}" dt="2024-09-19T15:45:34.336" v="323" actId="20577"/>
        <pc:sldMkLst>
          <pc:docMk/>
          <pc:sldMk cId="1288440530" sldId="410"/>
        </pc:sldMkLst>
        <pc:spChg chg="mod">
          <ac:chgData name="Golnaz Farhat" userId="d5a15581-2db1-4ea0-80c1-76e3a6154f1f" providerId="ADAL" clId="{DB90CBA2-8D68-46C0-B2F5-61F7CBD124A1}" dt="2024-09-19T15:45:34.336" v="323" actId="20577"/>
          <ac:spMkLst>
            <pc:docMk/>
            <pc:sldMk cId="1288440530" sldId="410"/>
            <ac:spMk id="2" creationId="{47451BA4-AFA7-42E4-A333-017795A8E0DC}"/>
          </ac:spMkLst>
        </pc:spChg>
      </pc:sldChg>
      <pc:sldChg chg="modSp new mod ord">
        <pc:chgData name="Golnaz Farhat" userId="d5a15581-2db1-4ea0-80c1-76e3a6154f1f" providerId="ADAL" clId="{DB90CBA2-8D68-46C0-B2F5-61F7CBD124A1}" dt="2024-09-19T15:38:37.752" v="149" actId="1076"/>
        <pc:sldMkLst>
          <pc:docMk/>
          <pc:sldMk cId="2846128409" sldId="411"/>
        </pc:sldMkLst>
        <pc:spChg chg="mod">
          <ac:chgData name="Golnaz Farhat" userId="d5a15581-2db1-4ea0-80c1-76e3a6154f1f" providerId="ADAL" clId="{DB90CBA2-8D68-46C0-B2F5-61F7CBD124A1}" dt="2024-09-19T15:38:37.752" v="149" actId="1076"/>
          <ac:spMkLst>
            <pc:docMk/>
            <pc:sldMk cId="2846128409" sldId="411"/>
            <ac:spMk id="3" creationId="{271FC5A2-9098-A48E-18B9-2DE6878B7598}"/>
          </ac:spMkLst>
        </pc:spChg>
      </pc:sldChg>
      <pc:sldChg chg="modSp mod">
        <pc:chgData name="Golnaz Farhat" userId="d5a15581-2db1-4ea0-80c1-76e3a6154f1f" providerId="ADAL" clId="{DB90CBA2-8D68-46C0-B2F5-61F7CBD124A1}" dt="2024-09-20T17:49:21.698" v="4754" actId="948"/>
        <pc:sldMkLst>
          <pc:docMk/>
          <pc:sldMk cId="219202649" sldId="434"/>
        </pc:sldMkLst>
        <pc:spChg chg="mod">
          <ac:chgData name="Golnaz Farhat" userId="d5a15581-2db1-4ea0-80c1-76e3a6154f1f" providerId="ADAL" clId="{DB90CBA2-8D68-46C0-B2F5-61F7CBD124A1}" dt="2024-09-20T17:49:21.698" v="4754" actId="948"/>
          <ac:spMkLst>
            <pc:docMk/>
            <pc:sldMk cId="219202649" sldId="434"/>
            <ac:spMk id="2" creationId="{6A5F3DA7-BD88-9D4C-BC03-573F45644A61}"/>
          </ac:spMkLst>
        </pc:spChg>
      </pc:sldChg>
      <pc:sldChg chg="modSp mod">
        <pc:chgData name="Golnaz Farhat" userId="d5a15581-2db1-4ea0-80c1-76e3a6154f1f" providerId="ADAL" clId="{DB90CBA2-8D68-46C0-B2F5-61F7CBD124A1}" dt="2024-09-20T13:37:51.212" v="3915" actId="115"/>
        <pc:sldMkLst>
          <pc:docMk/>
          <pc:sldMk cId="997268149" sldId="435"/>
        </pc:sldMkLst>
        <pc:spChg chg="mod">
          <ac:chgData name="Golnaz Farhat" userId="d5a15581-2db1-4ea0-80c1-76e3a6154f1f" providerId="ADAL" clId="{DB90CBA2-8D68-46C0-B2F5-61F7CBD124A1}" dt="2024-09-20T13:37:51.212" v="3915" actId="115"/>
          <ac:spMkLst>
            <pc:docMk/>
            <pc:sldMk cId="997268149" sldId="435"/>
            <ac:spMk id="2" creationId="{6A5F3DA7-BD88-9D4C-BC03-573F45644A61}"/>
          </ac:spMkLst>
        </pc:spChg>
        <pc:picChg chg="mod">
          <ac:chgData name="Golnaz Farhat" userId="d5a15581-2db1-4ea0-80c1-76e3a6154f1f" providerId="ADAL" clId="{DB90CBA2-8D68-46C0-B2F5-61F7CBD124A1}" dt="2024-09-19T20:24:42.424" v="3531" actId="1076"/>
          <ac:picMkLst>
            <pc:docMk/>
            <pc:sldMk cId="997268149" sldId="435"/>
            <ac:picMk id="5" creationId="{F9DB571E-CD23-37F2-05D2-0002A04EFDCE}"/>
          </ac:picMkLst>
        </pc:picChg>
      </pc:sldChg>
      <pc:sldChg chg="addSp delSp modSp del mod ord">
        <pc:chgData name="Golnaz Farhat" userId="d5a15581-2db1-4ea0-80c1-76e3a6154f1f" providerId="ADAL" clId="{DB90CBA2-8D68-46C0-B2F5-61F7CBD124A1}" dt="2024-09-20T14:04:02.595" v="4068" actId="2696"/>
        <pc:sldMkLst>
          <pc:docMk/>
          <pc:sldMk cId="3349600393" sldId="436"/>
        </pc:sldMkLst>
        <pc:spChg chg="mod">
          <ac:chgData name="Golnaz Farhat" userId="d5a15581-2db1-4ea0-80c1-76e3a6154f1f" providerId="ADAL" clId="{DB90CBA2-8D68-46C0-B2F5-61F7CBD124A1}" dt="2024-09-20T13:57:03.726" v="3935" actId="14100"/>
          <ac:spMkLst>
            <pc:docMk/>
            <pc:sldMk cId="3349600393" sldId="436"/>
            <ac:spMk id="2" creationId="{6A5F3DA7-BD88-9D4C-BC03-573F45644A61}"/>
          </ac:spMkLst>
        </pc:spChg>
        <pc:spChg chg="mod">
          <ac:chgData name="Golnaz Farhat" userId="d5a15581-2db1-4ea0-80c1-76e3a6154f1f" providerId="ADAL" clId="{DB90CBA2-8D68-46C0-B2F5-61F7CBD124A1}" dt="2024-09-20T13:57:35.003" v="3943" actId="1076"/>
          <ac:spMkLst>
            <pc:docMk/>
            <pc:sldMk cId="3349600393" sldId="436"/>
            <ac:spMk id="4" creationId="{9C20FFB5-A753-2741-92F3-124A93FFA15E}"/>
          </ac:spMkLst>
        </pc:spChg>
        <pc:spChg chg="add mod">
          <ac:chgData name="Golnaz Farhat" userId="d5a15581-2db1-4ea0-80c1-76e3a6154f1f" providerId="ADAL" clId="{DB90CBA2-8D68-46C0-B2F5-61F7CBD124A1}" dt="2024-09-20T13:57:19.369" v="3941" actId="14100"/>
          <ac:spMkLst>
            <pc:docMk/>
            <pc:sldMk cId="3349600393" sldId="436"/>
            <ac:spMk id="6" creationId="{25158574-5B78-FEAB-4242-B8D2421A9BDF}"/>
          </ac:spMkLst>
        </pc:spChg>
        <pc:graphicFrameChg chg="add mod">
          <ac:chgData name="Golnaz Farhat" userId="d5a15581-2db1-4ea0-80c1-76e3a6154f1f" providerId="ADAL" clId="{DB90CBA2-8D68-46C0-B2F5-61F7CBD124A1}" dt="2024-09-20T13:57:41.728" v="3944" actId="1076"/>
          <ac:graphicFrameMkLst>
            <pc:docMk/>
            <pc:sldMk cId="3349600393" sldId="436"/>
            <ac:graphicFrameMk id="5" creationId="{40B23C19-DAFC-1DD8-D48D-A4BADF1B6A7D}"/>
          </ac:graphicFrameMkLst>
        </pc:graphicFrameChg>
        <pc:picChg chg="del">
          <ac:chgData name="Golnaz Farhat" userId="d5a15581-2db1-4ea0-80c1-76e3a6154f1f" providerId="ADAL" clId="{DB90CBA2-8D68-46C0-B2F5-61F7CBD124A1}" dt="2024-09-19T18:45:51.440" v="922" actId="478"/>
          <ac:picMkLst>
            <pc:docMk/>
            <pc:sldMk cId="3349600393" sldId="436"/>
            <ac:picMk id="5" creationId="{02CBAF7E-655F-868D-4224-E947FFEDCBB7}"/>
          </ac:picMkLst>
        </pc:picChg>
      </pc:sldChg>
      <pc:sldChg chg="modSp mod">
        <pc:chgData name="Golnaz Farhat" userId="d5a15581-2db1-4ea0-80c1-76e3a6154f1f" providerId="ADAL" clId="{DB90CBA2-8D68-46C0-B2F5-61F7CBD124A1}" dt="2024-09-19T19:26:32.579" v="1612" actId="1076"/>
        <pc:sldMkLst>
          <pc:docMk/>
          <pc:sldMk cId="4163290600" sldId="437"/>
        </pc:sldMkLst>
        <pc:spChg chg="mod">
          <ac:chgData name="Golnaz Farhat" userId="d5a15581-2db1-4ea0-80c1-76e3a6154f1f" providerId="ADAL" clId="{DB90CBA2-8D68-46C0-B2F5-61F7CBD124A1}" dt="2024-09-19T19:26:32.579" v="1612" actId="1076"/>
          <ac:spMkLst>
            <pc:docMk/>
            <pc:sldMk cId="4163290600" sldId="437"/>
            <ac:spMk id="2" creationId="{6A5F3DA7-BD88-9D4C-BC03-573F45644A61}"/>
          </ac:spMkLst>
        </pc:spChg>
      </pc:sldChg>
      <pc:sldChg chg="addSp delSp modSp mod ord">
        <pc:chgData name="Golnaz Farhat" userId="d5a15581-2db1-4ea0-80c1-76e3a6154f1f" providerId="ADAL" clId="{DB90CBA2-8D68-46C0-B2F5-61F7CBD124A1}" dt="2024-09-20T13:33:04.950" v="3884"/>
        <pc:sldMkLst>
          <pc:docMk/>
          <pc:sldMk cId="3939409101" sldId="438"/>
        </pc:sldMkLst>
        <pc:spChg chg="mod">
          <ac:chgData name="Golnaz Farhat" userId="d5a15581-2db1-4ea0-80c1-76e3a6154f1f" providerId="ADAL" clId="{DB90CBA2-8D68-46C0-B2F5-61F7CBD124A1}" dt="2024-09-19T20:33:56.037" v="3540" actId="20577"/>
          <ac:spMkLst>
            <pc:docMk/>
            <pc:sldMk cId="3939409101" sldId="438"/>
            <ac:spMk id="4" creationId="{9C20FFB5-A753-2741-92F3-124A93FFA15E}"/>
          </ac:spMkLst>
        </pc:spChg>
        <pc:graphicFrameChg chg="add mod modGraphic">
          <ac:chgData name="Golnaz Farhat" userId="d5a15581-2db1-4ea0-80c1-76e3a6154f1f" providerId="ADAL" clId="{DB90CBA2-8D68-46C0-B2F5-61F7CBD124A1}" dt="2024-09-19T19:25:57.954" v="1610"/>
          <ac:graphicFrameMkLst>
            <pc:docMk/>
            <pc:sldMk cId="3939409101" sldId="438"/>
            <ac:graphicFrameMk id="6" creationId="{22BEDFC8-2E06-E5B3-A0E7-7ABC8524257F}"/>
          </ac:graphicFrameMkLst>
        </pc:graphicFrameChg>
        <pc:graphicFrameChg chg="add mod modGraphic">
          <ac:chgData name="Golnaz Farhat" userId="d5a15581-2db1-4ea0-80c1-76e3a6154f1f" providerId="ADAL" clId="{DB90CBA2-8D68-46C0-B2F5-61F7CBD124A1}" dt="2024-09-19T19:26:02.597" v="1611"/>
          <ac:graphicFrameMkLst>
            <pc:docMk/>
            <pc:sldMk cId="3939409101" sldId="438"/>
            <ac:graphicFrameMk id="7" creationId="{F3B14990-82ED-7256-704F-B82C7CAF99D9}"/>
          </ac:graphicFrameMkLst>
        </pc:graphicFrameChg>
        <pc:picChg chg="del">
          <ac:chgData name="Golnaz Farhat" userId="d5a15581-2db1-4ea0-80c1-76e3a6154f1f" providerId="ADAL" clId="{DB90CBA2-8D68-46C0-B2F5-61F7CBD124A1}" dt="2024-09-19T18:58:37.499" v="935" actId="478"/>
          <ac:picMkLst>
            <pc:docMk/>
            <pc:sldMk cId="3939409101" sldId="438"/>
            <ac:picMk id="5" creationId="{BC32D31B-9186-A8D3-F6DE-B5A070DE7422}"/>
          </ac:picMkLst>
        </pc:picChg>
      </pc:sldChg>
      <pc:sldChg chg="addSp delSp modSp mod ord">
        <pc:chgData name="Golnaz Farhat" userId="d5a15581-2db1-4ea0-80c1-76e3a6154f1f" providerId="ADAL" clId="{DB90CBA2-8D68-46C0-B2F5-61F7CBD124A1}" dt="2024-09-20T14:58:45.803" v="4481"/>
        <pc:sldMkLst>
          <pc:docMk/>
          <pc:sldMk cId="610648934" sldId="439"/>
        </pc:sldMkLst>
        <pc:spChg chg="mod">
          <ac:chgData name="Golnaz Farhat" userId="d5a15581-2db1-4ea0-80c1-76e3a6154f1f" providerId="ADAL" clId="{DB90CBA2-8D68-46C0-B2F5-61F7CBD124A1}" dt="2024-09-19T20:12:53.511" v="3089" actId="255"/>
          <ac:spMkLst>
            <pc:docMk/>
            <pc:sldMk cId="610648934" sldId="439"/>
            <ac:spMk id="2" creationId="{6A5F3DA7-BD88-9D4C-BC03-573F45644A61}"/>
          </ac:spMkLst>
        </pc:spChg>
        <pc:spChg chg="mod">
          <ac:chgData name="Golnaz Farhat" userId="d5a15581-2db1-4ea0-80c1-76e3a6154f1f" providerId="ADAL" clId="{DB90CBA2-8D68-46C0-B2F5-61F7CBD124A1}" dt="2024-09-19T19:31:32.840" v="1687" actId="20577"/>
          <ac:spMkLst>
            <pc:docMk/>
            <pc:sldMk cId="610648934" sldId="439"/>
            <ac:spMk id="4" creationId="{9C20FFB5-A753-2741-92F3-124A93FFA15E}"/>
          </ac:spMkLst>
        </pc:spChg>
        <pc:spChg chg="add del mod">
          <ac:chgData name="Golnaz Farhat" userId="d5a15581-2db1-4ea0-80c1-76e3a6154f1f" providerId="ADAL" clId="{DB90CBA2-8D68-46C0-B2F5-61F7CBD124A1}" dt="2024-09-19T20:03:48.059" v="2865" actId="478"/>
          <ac:spMkLst>
            <pc:docMk/>
            <pc:sldMk cId="610648934" sldId="439"/>
            <ac:spMk id="5" creationId="{D8DDDC55-F31F-3FD9-6F8F-E822DF572663}"/>
          </ac:spMkLst>
        </pc:spChg>
        <pc:graphicFrameChg chg="add mod modGraphic">
          <ac:chgData name="Golnaz Farhat" userId="d5a15581-2db1-4ea0-80c1-76e3a6154f1f" providerId="ADAL" clId="{DB90CBA2-8D68-46C0-B2F5-61F7CBD124A1}" dt="2024-09-20T13:40:25.790" v="3919" actId="1076"/>
          <ac:graphicFrameMkLst>
            <pc:docMk/>
            <pc:sldMk cId="610648934" sldId="439"/>
            <ac:graphicFrameMk id="6" creationId="{7F944174-3E57-D002-2CD3-200E0100197A}"/>
          </ac:graphicFrameMkLst>
        </pc:graphicFrameChg>
      </pc:sldChg>
      <pc:sldChg chg="modSp mod ord">
        <pc:chgData name="Golnaz Farhat" userId="d5a15581-2db1-4ea0-80c1-76e3a6154f1f" providerId="ADAL" clId="{DB90CBA2-8D68-46C0-B2F5-61F7CBD124A1}" dt="2024-09-20T13:36:05.043" v="3891" actId="113"/>
        <pc:sldMkLst>
          <pc:docMk/>
          <pc:sldMk cId="707846182" sldId="440"/>
        </pc:sldMkLst>
        <pc:spChg chg="mod">
          <ac:chgData name="Golnaz Farhat" userId="d5a15581-2db1-4ea0-80c1-76e3a6154f1f" providerId="ADAL" clId="{DB90CBA2-8D68-46C0-B2F5-61F7CBD124A1}" dt="2024-09-20T13:36:05.043" v="3891" actId="113"/>
          <ac:spMkLst>
            <pc:docMk/>
            <pc:sldMk cId="707846182" sldId="440"/>
            <ac:spMk id="2" creationId="{6A5F3DA7-BD88-9D4C-BC03-573F45644A61}"/>
          </ac:spMkLst>
        </pc:spChg>
      </pc:sldChg>
      <pc:sldChg chg="modSp mod">
        <pc:chgData name="Golnaz Farhat" userId="d5a15581-2db1-4ea0-80c1-76e3a6154f1f" providerId="ADAL" clId="{DB90CBA2-8D68-46C0-B2F5-61F7CBD124A1}" dt="2024-09-20T13:35:57.287" v="3889" actId="115"/>
        <pc:sldMkLst>
          <pc:docMk/>
          <pc:sldMk cId="3897827680" sldId="441"/>
        </pc:sldMkLst>
        <pc:spChg chg="mod">
          <ac:chgData name="Golnaz Farhat" userId="d5a15581-2db1-4ea0-80c1-76e3a6154f1f" providerId="ADAL" clId="{DB90CBA2-8D68-46C0-B2F5-61F7CBD124A1}" dt="2024-09-20T13:35:57.287" v="3889" actId="115"/>
          <ac:spMkLst>
            <pc:docMk/>
            <pc:sldMk cId="3897827680" sldId="441"/>
            <ac:spMk id="2" creationId="{6A5F3DA7-BD88-9D4C-BC03-573F45644A61}"/>
          </ac:spMkLst>
        </pc:spChg>
      </pc:sldChg>
      <pc:sldChg chg="modSp mod">
        <pc:chgData name="Golnaz Farhat" userId="d5a15581-2db1-4ea0-80c1-76e3a6154f1f" providerId="ADAL" clId="{DB90CBA2-8D68-46C0-B2F5-61F7CBD124A1}" dt="2024-09-20T13:36:17.113" v="3894" actId="115"/>
        <pc:sldMkLst>
          <pc:docMk/>
          <pc:sldMk cId="2642157219" sldId="442"/>
        </pc:sldMkLst>
        <pc:spChg chg="mod">
          <ac:chgData name="Golnaz Farhat" userId="d5a15581-2db1-4ea0-80c1-76e3a6154f1f" providerId="ADAL" clId="{DB90CBA2-8D68-46C0-B2F5-61F7CBD124A1}" dt="2024-09-20T13:36:17.113" v="3894" actId="115"/>
          <ac:spMkLst>
            <pc:docMk/>
            <pc:sldMk cId="2642157219" sldId="442"/>
            <ac:spMk id="2" creationId="{6A5F3DA7-BD88-9D4C-BC03-573F45644A61}"/>
          </ac:spMkLst>
        </pc:spChg>
      </pc:sldChg>
      <pc:sldChg chg="modSp add mod">
        <pc:chgData name="Golnaz Farhat" userId="d5a15581-2db1-4ea0-80c1-76e3a6154f1f" providerId="ADAL" clId="{DB90CBA2-8D68-46C0-B2F5-61F7CBD124A1}" dt="2024-09-20T14:59:14.212" v="4483" actId="6549"/>
        <pc:sldMkLst>
          <pc:docMk/>
          <pc:sldMk cId="1794437900" sldId="443"/>
        </pc:sldMkLst>
        <pc:spChg chg="mod">
          <ac:chgData name="Golnaz Farhat" userId="d5a15581-2db1-4ea0-80c1-76e3a6154f1f" providerId="ADAL" clId="{DB90CBA2-8D68-46C0-B2F5-61F7CBD124A1}" dt="2024-09-20T14:59:14.212" v="4483" actId="6549"/>
          <ac:spMkLst>
            <pc:docMk/>
            <pc:sldMk cId="1794437900" sldId="443"/>
            <ac:spMk id="2" creationId="{6A5F3DA7-BD88-9D4C-BC03-573F45644A61}"/>
          </ac:spMkLst>
        </pc:spChg>
      </pc:sldChg>
      <pc:sldChg chg="add del">
        <pc:chgData name="Golnaz Farhat" userId="d5a15581-2db1-4ea0-80c1-76e3a6154f1f" providerId="ADAL" clId="{DB90CBA2-8D68-46C0-B2F5-61F7CBD124A1}" dt="2024-09-19T19:13:10.115" v="1608" actId="47"/>
        <pc:sldMkLst>
          <pc:docMk/>
          <pc:sldMk cId="2700601361" sldId="443"/>
        </pc:sldMkLst>
      </pc:sldChg>
      <pc:sldChg chg="modSp new mod">
        <pc:chgData name="Golnaz Farhat" userId="d5a15581-2db1-4ea0-80c1-76e3a6154f1f" providerId="ADAL" clId="{DB90CBA2-8D68-46C0-B2F5-61F7CBD124A1}" dt="2024-09-19T20:22:57.435" v="3389" actId="20577"/>
        <pc:sldMkLst>
          <pc:docMk/>
          <pc:sldMk cId="3224071560" sldId="444"/>
        </pc:sldMkLst>
        <pc:spChg chg="mod">
          <ac:chgData name="Golnaz Farhat" userId="d5a15581-2db1-4ea0-80c1-76e3a6154f1f" providerId="ADAL" clId="{DB90CBA2-8D68-46C0-B2F5-61F7CBD124A1}" dt="2024-09-19T20:22:57.435" v="3389" actId="20577"/>
          <ac:spMkLst>
            <pc:docMk/>
            <pc:sldMk cId="3224071560" sldId="444"/>
            <ac:spMk id="2" creationId="{2B7DE043-0815-D888-3B48-FFA8356EC669}"/>
          </ac:spMkLst>
        </pc:spChg>
      </pc:sldChg>
      <pc:sldChg chg="modSp new mod">
        <pc:chgData name="Golnaz Farhat" userId="d5a15581-2db1-4ea0-80c1-76e3a6154f1f" providerId="ADAL" clId="{DB90CBA2-8D68-46C0-B2F5-61F7CBD124A1}" dt="2024-09-20T13:41:36.162" v="3924" actId="255"/>
        <pc:sldMkLst>
          <pc:docMk/>
          <pc:sldMk cId="2271140614" sldId="445"/>
        </pc:sldMkLst>
        <pc:spChg chg="mod">
          <ac:chgData name="Golnaz Farhat" userId="d5a15581-2db1-4ea0-80c1-76e3a6154f1f" providerId="ADAL" clId="{DB90CBA2-8D68-46C0-B2F5-61F7CBD124A1}" dt="2024-09-20T13:25:15.505" v="3706" actId="20577"/>
          <ac:spMkLst>
            <pc:docMk/>
            <pc:sldMk cId="2271140614" sldId="445"/>
            <ac:spMk id="2" creationId="{1EB5199A-39EA-AA24-2C6B-F1B1778F121C}"/>
          </ac:spMkLst>
        </pc:spChg>
        <pc:spChg chg="mod">
          <ac:chgData name="Golnaz Farhat" userId="d5a15581-2db1-4ea0-80c1-76e3a6154f1f" providerId="ADAL" clId="{DB90CBA2-8D68-46C0-B2F5-61F7CBD124A1}" dt="2024-09-20T13:41:36.162" v="3924" actId="255"/>
          <ac:spMkLst>
            <pc:docMk/>
            <pc:sldMk cId="2271140614" sldId="445"/>
            <ac:spMk id="3" creationId="{CF08CA9F-F6BB-B8BF-DDA7-A647C414B38D}"/>
          </ac:spMkLst>
        </pc:spChg>
      </pc:sldChg>
      <pc:sldChg chg="new del">
        <pc:chgData name="Golnaz Farhat" userId="d5a15581-2db1-4ea0-80c1-76e3a6154f1f" providerId="ADAL" clId="{DB90CBA2-8D68-46C0-B2F5-61F7CBD124A1}" dt="2024-09-20T14:58:48.037" v="4482" actId="47"/>
        <pc:sldMkLst>
          <pc:docMk/>
          <pc:sldMk cId="2358406677" sldId="446"/>
        </pc:sldMkLst>
      </pc:sldChg>
      <pc:sldChg chg="modSp new mod">
        <pc:chgData name="Golnaz Farhat" userId="d5a15581-2db1-4ea0-80c1-76e3a6154f1f" providerId="ADAL" clId="{DB90CBA2-8D68-46C0-B2F5-61F7CBD124A1}" dt="2024-09-20T13:29:25.843" v="3797" actId="14100"/>
        <pc:sldMkLst>
          <pc:docMk/>
          <pc:sldMk cId="1461690896" sldId="447"/>
        </pc:sldMkLst>
        <pc:spChg chg="mod">
          <ac:chgData name="Golnaz Farhat" userId="d5a15581-2db1-4ea0-80c1-76e3a6154f1f" providerId="ADAL" clId="{DB90CBA2-8D68-46C0-B2F5-61F7CBD124A1}" dt="2024-09-20T13:27:38.501" v="3744" actId="20577"/>
          <ac:spMkLst>
            <pc:docMk/>
            <pc:sldMk cId="1461690896" sldId="447"/>
            <ac:spMk id="2" creationId="{F0CC56D9-B15C-F797-F4E6-0A258E21103C}"/>
          </ac:spMkLst>
        </pc:spChg>
        <pc:spChg chg="mod">
          <ac:chgData name="Golnaz Farhat" userId="d5a15581-2db1-4ea0-80c1-76e3a6154f1f" providerId="ADAL" clId="{DB90CBA2-8D68-46C0-B2F5-61F7CBD124A1}" dt="2024-09-20T13:29:25.843" v="3797" actId="14100"/>
          <ac:spMkLst>
            <pc:docMk/>
            <pc:sldMk cId="1461690896" sldId="447"/>
            <ac:spMk id="3" creationId="{A1A65354-9E07-B171-AABD-177D22D87F13}"/>
          </ac:spMkLst>
        </pc:spChg>
      </pc:sldChg>
      <pc:sldChg chg="modSp new mod">
        <pc:chgData name="Golnaz Farhat" userId="d5a15581-2db1-4ea0-80c1-76e3a6154f1f" providerId="ADAL" clId="{DB90CBA2-8D68-46C0-B2F5-61F7CBD124A1}" dt="2024-09-20T13:32:49.976" v="3882" actId="1076"/>
        <pc:sldMkLst>
          <pc:docMk/>
          <pc:sldMk cId="4200178823" sldId="448"/>
        </pc:sldMkLst>
        <pc:spChg chg="mod">
          <ac:chgData name="Golnaz Farhat" userId="d5a15581-2db1-4ea0-80c1-76e3a6154f1f" providerId="ADAL" clId="{DB90CBA2-8D68-46C0-B2F5-61F7CBD124A1}" dt="2024-09-20T13:28:42.002" v="3792" actId="20577"/>
          <ac:spMkLst>
            <pc:docMk/>
            <pc:sldMk cId="4200178823" sldId="448"/>
            <ac:spMk id="2" creationId="{6C6834AD-F842-3731-FD1D-CA06C904917D}"/>
          </ac:spMkLst>
        </pc:spChg>
        <pc:spChg chg="mod">
          <ac:chgData name="Golnaz Farhat" userId="d5a15581-2db1-4ea0-80c1-76e3a6154f1f" providerId="ADAL" clId="{DB90CBA2-8D68-46C0-B2F5-61F7CBD124A1}" dt="2024-09-20T13:32:49.976" v="3882" actId="1076"/>
          <ac:spMkLst>
            <pc:docMk/>
            <pc:sldMk cId="4200178823" sldId="448"/>
            <ac:spMk id="3" creationId="{7986ACFC-34AC-E499-19E6-2F82F26CAABD}"/>
          </ac:spMkLst>
        </pc:spChg>
      </pc:sldChg>
      <pc:sldChg chg="delSp add mod ord">
        <pc:chgData name="Golnaz Farhat" userId="d5a15581-2db1-4ea0-80c1-76e3a6154f1f" providerId="ADAL" clId="{DB90CBA2-8D68-46C0-B2F5-61F7CBD124A1}" dt="2024-09-20T13:56:35.882" v="3931"/>
        <pc:sldMkLst>
          <pc:docMk/>
          <pc:sldMk cId="3052555749" sldId="449"/>
        </pc:sldMkLst>
        <pc:graphicFrameChg chg="del">
          <ac:chgData name="Golnaz Farhat" userId="d5a15581-2db1-4ea0-80c1-76e3a6154f1f" providerId="ADAL" clId="{DB90CBA2-8D68-46C0-B2F5-61F7CBD124A1}" dt="2024-09-20T13:56:30.067" v="3929" actId="478"/>
          <ac:graphicFrameMkLst>
            <pc:docMk/>
            <pc:sldMk cId="3052555749" sldId="449"/>
            <ac:graphicFrameMk id="5" creationId="{40B23C19-DAFC-1DD8-D48D-A4BADF1B6A7D}"/>
          </ac:graphicFrameMkLst>
        </pc:graphicFrameChg>
      </pc:sldChg>
      <pc:sldChg chg="addSp delSp modSp new mod ord">
        <pc:chgData name="Golnaz Farhat" userId="d5a15581-2db1-4ea0-80c1-76e3a6154f1f" providerId="ADAL" clId="{DB90CBA2-8D68-46C0-B2F5-61F7CBD124A1}" dt="2024-09-20T17:41:09.782" v="4706" actId="113"/>
        <pc:sldMkLst>
          <pc:docMk/>
          <pc:sldMk cId="2658595453" sldId="450"/>
        </pc:sldMkLst>
        <pc:spChg chg="mod">
          <ac:chgData name="Golnaz Farhat" userId="d5a15581-2db1-4ea0-80c1-76e3a6154f1f" providerId="ADAL" clId="{DB90CBA2-8D68-46C0-B2F5-61F7CBD124A1}" dt="2024-09-20T13:58:50.789" v="4046" actId="20577"/>
          <ac:spMkLst>
            <pc:docMk/>
            <pc:sldMk cId="2658595453" sldId="450"/>
            <ac:spMk id="2" creationId="{1568FA65-E77F-7C38-17F6-1A76E1EFF2C2}"/>
          </ac:spMkLst>
        </pc:spChg>
        <pc:spChg chg="del">
          <ac:chgData name="Golnaz Farhat" userId="d5a15581-2db1-4ea0-80c1-76e3a6154f1f" providerId="ADAL" clId="{DB90CBA2-8D68-46C0-B2F5-61F7CBD124A1}" dt="2024-09-20T13:59:00.829" v="4048" actId="478"/>
          <ac:spMkLst>
            <pc:docMk/>
            <pc:sldMk cId="2658595453" sldId="450"/>
            <ac:spMk id="3" creationId="{249196A7-2AAA-D000-8151-C74735752C39}"/>
          </ac:spMkLst>
        </pc:spChg>
        <pc:spChg chg="add mod">
          <ac:chgData name="Golnaz Farhat" userId="d5a15581-2db1-4ea0-80c1-76e3a6154f1f" providerId="ADAL" clId="{DB90CBA2-8D68-46C0-B2F5-61F7CBD124A1}" dt="2024-09-20T13:59:09.354" v="4051" actId="14100"/>
          <ac:spMkLst>
            <pc:docMk/>
            <pc:sldMk cId="2658595453" sldId="450"/>
            <ac:spMk id="5" creationId="{B198613F-9C9B-4B91-EC1F-2F6AE8434E1B}"/>
          </ac:spMkLst>
        </pc:spChg>
        <pc:spChg chg="add mod">
          <ac:chgData name="Golnaz Farhat" userId="d5a15581-2db1-4ea0-80c1-76e3a6154f1f" providerId="ADAL" clId="{DB90CBA2-8D68-46C0-B2F5-61F7CBD124A1}" dt="2024-09-20T14:08:26.774" v="4071" actId="14100"/>
          <ac:spMkLst>
            <pc:docMk/>
            <pc:sldMk cId="2658595453" sldId="450"/>
            <ac:spMk id="7" creationId="{532DAFAE-D0B6-871A-B063-CCC1DD1A8F7C}"/>
          </ac:spMkLst>
        </pc:spChg>
        <pc:graphicFrameChg chg="add mod">
          <ac:chgData name="Golnaz Farhat" userId="d5a15581-2db1-4ea0-80c1-76e3a6154f1f" providerId="ADAL" clId="{DB90CBA2-8D68-46C0-B2F5-61F7CBD124A1}" dt="2024-09-20T17:41:09.782" v="4706" actId="113"/>
          <ac:graphicFrameMkLst>
            <pc:docMk/>
            <pc:sldMk cId="2658595453" sldId="450"/>
            <ac:graphicFrameMk id="6" creationId="{70597A27-A8AC-3C02-F601-4248E9B1E40B}"/>
          </ac:graphicFrameMkLst>
        </pc:graphicFrameChg>
      </pc:sldChg>
      <pc:sldChg chg="new add del">
        <pc:chgData name="Golnaz Farhat" userId="d5a15581-2db1-4ea0-80c1-76e3a6154f1f" providerId="ADAL" clId="{DB90CBA2-8D68-46C0-B2F5-61F7CBD124A1}" dt="2024-09-20T13:58:11.535" v="3948" actId="2696"/>
        <pc:sldMkLst>
          <pc:docMk/>
          <pc:sldMk cId="3919745933" sldId="450"/>
        </pc:sldMkLst>
      </pc:sldChg>
      <pc:sldChg chg="addSp delSp modSp add mod ord">
        <pc:chgData name="Golnaz Farhat" userId="d5a15581-2db1-4ea0-80c1-76e3a6154f1f" providerId="ADAL" clId="{DB90CBA2-8D68-46C0-B2F5-61F7CBD124A1}" dt="2024-09-20T17:27:45.431" v="4616"/>
        <pc:sldMkLst>
          <pc:docMk/>
          <pc:sldMk cId="2539142795" sldId="451"/>
        </pc:sldMkLst>
        <pc:graphicFrameChg chg="add mod">
          <ac:chgData name="Golnaz Farhat" userId="d5a15581-2db1-4ea0-80c1-76e3a6154f1f" providerId="ADAL" clId="{DB90CBA2-8D68-46C0-B2F5-61F7CBD124A1}" dt="2024-09-20T16:16:11.502" v="4534"/>
          <ac:graphicFrameMkLst>
            <pc:docMk/>
            <pc:sldMk cId="2539142795" sldId="451"/>
            <ac:graphicFrameMk id="3" creationId="{A3DD59A0-F112-E8DA-D9A1-54FC902624F1}"/>
          </ac:graphicFrameMkLst>
        </pc:graphicFrameChg>
        <pc:graphicFrameChg chg="del">
          <ac:chgData name="Golnaz Farhat" userId="d5a15581-2db1-4ea0-80c1-76e3a6154f1f" providerId="ADAL" clId="{DB90CBA2-8D68-46C0-B2F5-61F7CBD124A1}" dt="2024-09-20T15:55:34.432" v="4501" actId="478"/>
          <ac:graphicFrameMkLst>
            <pc:docMk/>
            <pc:sldMk cId="2539142795" sldId="451"/>
            <ac:graphicFrameMk id="6" creationId="{70597A27-A8AC-3C02-F601-4248E9B1E40B}"/>
          </ac:graphicFrameMkLst>
        </pc:graphicFrameChg>
      </pc:sldChg>
      <pc:sldChg chg="addSp delSp modSp add mod ord">
        <pc:chgData name="Golnaz Farhat" userId="d5a15581-2db1-4ea0-80c1-76e3a6154f1f" providerId="ADAL" clId="{DB90CBA2-8D68-46C0-B2F5-61F7CBD124A1}" dt="2024-09-20T17:27:56.038" v="4618"/>
        <pc:sldMkLst>
          <pc:docMk/>
          <pc:sldMk cId="3431898397" sldId="452"/>
        </pc:sldMkLst>
        <pc:graphicFrameChg chg="del">
          <ac:chgData name="Golnaz Farhat" userId="d5a15581-2db1-4ea0-80c1-76e3a6154f1f" providerId="ADAL" clId="{DB90CBA2-8D68-46C0-B2F5-61F7CBD124A1}" dt="2024-09-20T16:07:17.488" v="4519" actId="478"/>
          <ac:graphicFrameMkLst>
            <pc:docMk/>
            <pc:sldMk cId="3431898397" sldId="452"/>
            <ac:graphicFrameMk id="3" creationId="{A3DD59A0-F112-E8DA-D9A1-54FC902624F1}"/>
          </ac:graphicFrameMkLst>
        </pc:graphicFrameChg>
        <pc:graphicFrameChg chg="add mod">
          <ac:chgData name="Golnaz Farhat" userId="d5a15581-2db1-4ea0-80c1-76e3a6154f1f" providerId="ADAL" clId="{DB90CBA2-8D68-46C0-B2F5-61F7CBD124A1}" dt="2024-09-20T16:08:30.544" v="4527"/>
          <ac:graphicFrameMkLst>
            <pc:docMk/>
            <pc:sldMk cId="3431898397" sldId="452"/>
            <ac:graphicFrameMk id="6" creationId="{612E6284-C422-3B02-29EE-2231E6E98C39}"/>
          </ac:graphicFrameMkLst>
        </pc:graphicFrameChg>
      </pc:sldChg>
      <pc:sldChg chg="addSp delSp modSp add mod ord">
        <pc:chgData name="Golnaz Farhat" userId="d5a15581-2db1-4ea0-80c1-76e3a6154f1f" providerId="ADAL" clId="{DB90CBA2-8D68-46C0-B2F5-61F7CBD124A1}" dt="2024-09-20T16:46:58.402" v="4567" actId="1076"/>
        <pc:sldMkLst>
          <pc:docMk/>
          <pc:sldMk cId="3340597540" sldId="453"/>
        </pc:sldMkLst>
        <pc:spChg chg="add mod">
          <ac:chgData name="Golnaz Farhat" userId="d5a15581-2db1-4ea0-80c1-76e3a6154f1f" providerId="ADAL" clId="{DB90CBA2-8D68-46C0-B2F5-61F7CBD124A1}" dt="2024-09-20T16:46:47.494" v="4564" actId="1076"/>
          <ac:spMkLst>
            <pc:docMk/>
            <pc:sldMk cId="3340597540" sldId="453"/>
            <ac:spMk id="3" creationId="{6B88DEB8-2D5B-9FF9-12E9-BD977155EEF3}"/>
          </ac:spMkLst>
        </pc:spChg>
        <pc:spChg chg="mod">
          <ac:chgData name="Golnaz Farhat" userId="d5a15581-2db1-4ea0-80c1-76e3a6154f1f" providerId="ADAL" clId="{DB90CBA2-8D68-46C0-B2F5-61F7CBD124A1}" dt="2024-09-20T16:46:58.402" v="4567" actId="1076"/>
          <ac:spMkLst>
            <pc:docMk/>
            <pc:sldMk cId="3340597540" sldId="453"/>
            <ac:spMk id="7" creationId="{532DAFAE-D0B6-871A-B063-CCC1DD1A8F7C}"/>
          </ac:spMkLst>
        </pc:spChg>
        <pc:spChg chg="add del mod">
          <ac:chgData name="Golnaz Farhat" userId="d5a15581-2db1-4ea0-80c1-76e3a6154f1f" providerId="ADAL" clId="{DB90CBA2-8D68-46C0-B2F5-61F7CBD124A1}" dt="2024-09-20T16:45:52.025" v="4552" actId="478"/>
          <ac:spMkLst>
            <pc:docMk/>
            <pc:sldMk cId="3340597540" sldId="453"/>
            <ac:spMk id="8" creationId="{FE82A3A8-F9F2-1182-37D6-A26C7B1F04C5}"/>
          </ac:spMkLst>
        </pc:spChg>
        <pc:graphicFrameChg chg="del">
          <ac:chgData name="Golnaz Farhat" userId="d5a15581-2db1-4ea0-80c1-76e3a6154f1f" providerId="ADAL" clId="{DB90CBA2-8D68-46C0-B2F5-61F7CBD124A1}" dt="2024-09-20T16:44:18.872" v="4538" actId="478"/>
          <ac:graphicFrameMkLst>
            <pc:docMk/>
            <pc:sldMk cId="3340597540" sldId="453"/>
            <ac:graphicFrameMk id="6" creationId="{612E6284-C422-3B02-29EE-2231E6E98C39}"/>
          </ac:graphicFrameMkLst>
        </pc:graphicFrameChg>
      </pc:sldChg>
      <pc:sldChg chg="new del">
        <pc:chgData name="Golnaz Farhat" userId="d5a15581-2db1-4ea0-80c1-76e3a6154f1f" providerId="ADAL" clId="{DB90CBA2-8D68-46C0-B2F5-61F7CBD124A1}" dt="2024-09-20T17:30:39.317" v="4627" actId="47"/>
        <pc:sldMkLst>
          <pc:docMk/>
          <pc:sldMk cId="830642849" sldId="454"/>
        </pc:sldMkLst>
      </pc:sldChg>
      <pc:sldChg chg="add del">
        <pc:chgData name="Golnaz Farhat" userId="d5a15581-2db1-4ea0-80c1-76e3a6154f1f" providerId="ADAL" clId="{DB90CBA2-8D68-46C0-B2F5-61F7CBD124A1}" dt="2024-09-20T17:29:18.547" v="4624" actId="47"/>
        <pc:sldMkLst>
          <pc:docMk/>
          <pc:sldMk cId="1313713776" sldId="454"/>
        </pc:sldMkLst>
      </pc:sldChg>
      <pc:sldChg chg="addSp delSp modSp new mod">
        <pc:chgData name="Golnaz Farhat" userId="d5a15581-2db1-4ea0-80c1-76e3a6154f1f" providerId="ADAL" clId="{DB90CBA2-8D68-46C0-B2F5-61F7CBD124A1}" dt="2024-09-20T17:42:34.399" v="4745" actId="14100"/>
        <pc:sldMkLst>
          <pc:docMk/>
          <pc:sldMk cId="2998784447" sldId="454"/>
        </pc:sldMkLst>
        <pc:spChg chg="del">
          <ac:chgData name="Golnaz Farhat" userId="d5a15581-2db1-4ea0-80c1-76e3a6154f1f" providerId="ADAL" clId="{DB90CBA2-8D68-46C0-B2F5-61F7CBD124A1}" dt="2024-09-20T17:42:01.577" v="4710" actId="478"/>
          <ac:spMkLst>
            <pc:docMk/>
            <pc:sldMk cId="2998784447" sldId="454"/>
            <ac:spMk id="2" creationId="{41B5140F-7A91-A85A-ACF5-B19E35D99BA9}"/>
          </ac:spMkLst>
        </pc:spChg>
        <pc:spChg chg="del">
          <ac:chgData name="Golnaz Farhat" userId="d5a15581-2db1-4ea0-80c1-76e3a6154f1f" providerId="ADAL" clId="{DB90CBA2-8D68-46C0-B2F5-61F7CBD124A1}" dt="2024-09-20T17:42:01.577" v="4710" actId="478"/>
          <ac:spMkLst>
            <pc:docMk/>
            <pc:sldMk cId="2998784447" sldId="454"/>
            <ac:spMk id="3" creationId="{4C84E3ED-AC9B-B480-427C-581AAD7CF249}"/>
          </ac:spMkLst>
        </pc:spChg>
        <pc:spChg chg="add mod">
          <ac:chgData name="Golnaz Farhat" userId="d5a15581-2db1-4ea0-80c1-76e3a6154f1f" providerId="ADAL" clId="{DB90CBA2-8D68-46C0-B2F5-61F7CBD124A1}" dt="2024-09-20T17:41:58.204" v="4709"/>
          <ac:spMkLst>
            <pc:docMk/>
            <pc:sldMk cId="2998784447" sldId="454"/>
            <ac:spMk id="5" creationId="{91AFF328-53D8-B7A5-3AF5-43A6F3A9FF8A}"/>
          </ac:spMkLst>
        </pc:spChg>
        <pc:spChg chg="add mod">
          <ac:chgData name="Golnaz Farhat" userId="d5a15581-2db1-4ea0-80c1-76e3a6154f1f" providerId="ADAL" clId="{DB90CBA2-8D68-46C0-B2F5-61F7CBD124A1}" dt="2024-09-20T17:41:58.204" v="4709"/>
          <ac:spMkLst>
            <pc:docMk/>
            <pc:sldMk cId="2998784447" sldId="454"/>
            <ac:spMk id="6" creationId="{8B1B858E-E779-C7B6-CBCA-A498CC89CD01}"/>
          </ac:spMkLst>
        </pc:spChg>
        <pc:spChg chg="add mod">
          <ac:chgData name="Golnaz Farhat" userId="d5a15581-2db1-4ea0-80c1-76e3a6154f1f" providerId="ADAL" clId="{DB90CBA2-8D68-46C0-B2F5-61F7CBD124A1}" dt="2024-09-20T17:42:13.345" v="4712" actId="1076"/>
          <ac:spMkLst>
            <pc:docMk/>
            <pc:sldMk cId="2998784447" sldId="454"/>
            <ac:spMk id="8" creationId="{1A52F59E-3DB7-2466-D9F4-4AF401CE292F}"/>
          </ac:spMkLst>
        </pc:spChg>
        <pc:spChg chg="add mod">
          <ac:chgData name="Golnaz Farhat" userId="d5a15581-2db1-4ea0-80c1-76e3a6154f1f" providerId="ADAL" clId="{DB90CBA2-8D68-46C0-B2F5-61F7CBD124A1}" dt="2024-09-20T17:42:34.399" v="4745" actId="14100"/>
          <ac:spMkLst>
            <pc:docMk/>
            <pc:sldMk cId="2998784447" sldId="454"/>
            <ac:spMk id="9" creationId="{D38BEBFC-DDFB-3104-ADD9-B3124D1DC592}"/>
          </ac:spMkLst>
        </pc:spChg>
        <pc:picChg chg="add mod">
          <ac:chgData name="Golnaz Farhat" userId="d5a15581-2db1-4ea0-80c1-76e3a6154f1f" providerId="ADAL" clId="{DB90CBA2-8D68-46C0-B2F5-61F7CBD124A1}" dt="2024-09-20T17:41:50.998" v="4708"/>
          <ac:picMkLst>
            <pc:docMk/>
            <pc:sldMk cId="2998784447" sldId="454"/>
            <ac:picMk id="7" creationId="{BBD338FB-4343-9742-2E43-D0BABF0D3C06}"/>
          </ac:picMkLst>
        </pc:picChg>
        <pc:picChg chg="add mod">
          <ac:chgData name="Golnaz Farhat" userId="d5a15581-2db1-4ea0-80c1-76e3a6154f1f" providerId="ADAL" clId="{DB90CBA2-8D68-46C0-B2F5-61F7CBD124A1}" dt="2024-09-20T17:42:02.369" v="4711"/>
          <ac:picMkLst>
            <pc:docMk/>
            <pc:sldMk cId="2998784447" sldId="454"/>
            <ac:picMk id="10" creationId="{02EBB56E-6575-54F2-4601-CBC6111BBED7}"/>
          </ac:picMkLst>
        </pc:picChg>
      </pc:sldChg>
      <pc:sldChg chg="add del">
        <pc:chgData name="Golnaz Farhat" userId="d5a15581-2db1-4ea0-80c1-76e3a6154f1f" providerId="ADAL" clId="{DB90CBA2-8D68-46C0-B2F5-61F7CBD124A1}" dt="2024-09-20T17:32:53.826" v="4673" actId="47"/>
        <pc:sldMkLst>
          <pc:docMk/>
          <pc:sldMk cId="4080720381" sldId="474"/>
        </pc:sldMkLst>
      </pc:sldChg>
      <pc:sldChg chg="addSp delSp modSp add del mod">
        <pc:chgData name="Golnaz Farhat" userId="d5a15581-2db1-4ea0-80c1-76e3a6154f1f" providerId="ADAL" clId="{DB90CBA2-8D68-46C0-B2F5-61F7CBD124A1}" dt="2024-09-20T17:39:08.016" v="4704" actId="2696"/>
        <pc:sldMkLst>
          <pc:docMk/>
          <pc:sldMk cId="803938668" sldId="475"/>
        </pc:sldMkLst>
        <pc:spChg chg="mod">
          <ac:chgData name="Golnaz Farhat" userId="d5a15581-2db1-4ea0-80c1-76e3a6154f1f" providerId="ADAL" clId="{DB90CBA2-8D68-46C0-B2F5-61F7CBD124A1}" dt="2024-09-20T17:32:38.412" v="4672" actId="20577"/>
          <ac:spMkLst>
            <pc:docMk/>
            <pc:sldMk cId="803938668" sldId="475"/>
            <ac:spMk id="5" creationId="{A06DC6A2-A41C-CC48-9170-C77286F210FA}"/>
          </ac:spMkLst>
        </pc:spChg>
        <pc:picChg chg="add mod">
          <ac:chgData name="Golnaz Farhat" userId="d5a15581-2db1-4ea0-80c1-76e3a6154f1f" providerId="ADAL" clId="{DB90CBA2-8D68-46C0-B2F5-61F7CBD124A1}" dt="2024-09-20T17:31:29.815" v="4631" actId="1076"/>
          <ac:picMkLst>
            <pc:docMk/>
            <pc:sldMk cId="803938668" sldId="475"/>
            <ac:picMk id="2" creationId="{299788AD-2949-4990-8363-3ADCE3969B1D}"/>
          </ac:picMkLst>
        </pc:picChg>
        <pc:picChg chg="del">
          <ac:chgData name="Golnaz Farhat" userId="d5a15581-2db1-4ea0-80c1-76e3a6154f1f" providerId="ADAL" clId="{DB90CBA2-8D68-46C0-B2F5-61F7CBD124A1}" dt="2024-09-20T17:31:04.423" v="4629" actId="478"/>
          <ac:picMkLst>
            <pc:docMk/>
            <pc:sldMk cId="803938668" sldId="475"/>
            <ac:picMk id="21" creationId="{6A68370E-181F-C16F-F352-D3BBA8689004}"/>
          </ac:picMkLst>
        </pc:picChg>
      </pc:sldChg>
      <pc:sldMasterChg chg="delSldLayout">
        <pc:chgData name="Golnaz Farhat" userId="d5a15581-2db1-4ea0-80c1-76e3a6154f1f" providerId="ADAL" clId="{DB90CBA2-8D68-46C0-B2F5-61F7CBD124A1}" dt="2024-09-20T17:32:53.826" v="4673" actId="47"/>
        <pc:sldMasterMkLst>
          <pc:docMk/>
          <pc:sldMasterMk cId="4205585750" sldId="2147483665"/>
        </pc:sldMasterMkLst>
        <pc:sldLayoutChg chg="del">
          <pc:chgData name="Golnaz Farhat" userId="d5a15581-2db1-4ea0-80c1-76e3a6154f1f" providerId="ADAL" clId="{DB90CBA2-8D68-46C0-B2F5-61F7CBD124A1}" dt="2024-09-20T17:32:53.826" v="4673" actId="47"/>
          <pc:sldLayoutMkLst>
            <pc:docMk/>
            <pc:sldMasterMk cId="4205585750" sldId="2147483665"/>
            <pc:sldLayoutMk cId="115913590" sldId="2147483717"/>
          </pc:sldLayoutMkLst>
        </pc:sldLayoutChg>
      </pc:sldMasterChg>
    </pc:docChg>
  </pc:docChgLst>
  <pc:docChgLst>
    <pc:chgData name="Golnaz Farhat" userId="S::golnaz.farhat@utoronto.ca::d5a15581-2db1-4ea0-80c1-76e3a6154f1f" providerId="AD" clId="Web-{5600A883-D4A1-FF2E-38D6-BF644632290D}"/>
    <pc:docChg chg="modSld">
      <pc:chgData name="Golnaz Farhat" userId="S::golnaz.farhat@utoronto.ca::d5a15581-2db1-4ea0-80c1-76e3a6154f1f" providerId="AD" clId="Web-{5600A883-D4A1-FF2E-38D6-BF644632290D}" dt="2024-09-23T14:30:37.400" v="0" actId="20577"/>
      <pc:docMkLst>
        <pc:docMk/>
      </pc:docMkLst>
      <pc:sldChg chg="modSp">
        <pc:chgData name="Golnaz Farhat" userId="S::golnaz.farhat@utoronto.ca::d5a15581-2db1-4ea0-80c1-76e3a6154f1f" providerId="AD" clId="Web-{5600A883-D4A1-FF2E-38D6-BF644632290D}" dt="2024-09-23T14:30:37.400" v="0" actId="20577"/>
        <pc:sldMkLst>
          <pc:docMk/>
          <pc:sldMk cId="2658595453" sldId="450"/>
        </pc:sldMkLst>
        <pc:spChg chg="mod">
          <ac:chgData name="Golnaz Farhat" userId="S::golnaz.farhat@utoronto.ca::d5a15581-2db1-4ea0-80c1-76e3a6154f1f" providerId="AD" clId="Web-{5600A883-D4A1-FF2E-38D6-BF644632290D}" dt="2024-09-23T14:30:37.400" v="0" actId="20577"/>
          <ac:spMkLst>
            <pc:docMk/>
            <pc:sldMk cId="2658595453" sldId="450"/>
            <ac:spMk id="7" creationId="{532DAFAE-D0B6-871A-B063-CCC1DD1A8F7C}"/>
          </ac:spMkLst>
        </pc:spChg>
      </pc:sldChg>
    </pc:docChg>
  </pc:docChgLst>
  <pc:docChgLst>
    <pc:chgData name="Kevin Hamilton" userId="S::kevin.hamilton@utoronto.ca::ef7054f8-82ee-4d06-93f7-7465d3dbe861" providerId="AD" clId="Web-{77F53041-BC6B-96D3-8245-C8001EED9414}"/>
    <pc:docChg chg="addSld delSld">
      <pc:chgData name="Kevin Hamilton" userId="S::kevin.hamilton@utoronto.ca::ef7054f8-82ee-4d06-93f7-7465d3dbe861" providerId="AD" clId="Web-{77F53041-BC6B-96D3-8245-C8001EED9414}" dt="2022-11-04T11:26:02.843" v="39"/>
      <pc:docMkLst>
        <pc:docMk/>
      </pc:docMkLst>
      <pc:sldChg chg="add del">
        <pc:chgData name="Kevin Hamilton" userId="S::kevin.hamilton@utoronto.ca::ef7054f8-82ee-4d06-93f7-7465d3dbe861" providerId="AD" clId="Web-{77F53041-BC6B-96D3-8245-C8001EED9414}" dt="2022-11-04T11:26:02.281" v="25"/>
        <pc:sldMkLst>
          <pc:docMk/>
          <pc:sldMk cId="1903086099" sldId="336"/>
        </pc:sldMkLst>
      </pc:sldChg>
      <pc:sldChg chg="add del">
        <pc:chgData name="Kevin Hamilton" userId="S::kevin.hamilton@utoronto.ca::ef7054f8-82ee-4d06-93f7-7465d3dbe861" providerId="AD" clId="Web-{77F53041-BC6B-96D3-8245-C8001EED9414}" dt="2022-11-04T11:26:02.406" v="28"/>
        <pc:sldMkLst>
          <pc:docMk/>
          <pc:sldMk cId="283560124" sldId="338"/>
        </pc:sldMkLst>
      </pc:sldChg>
      <pc:sldChg chg="add del">
        <pc:chgData name="Kevin Hamilton" userId="S::kevin.hamilton@utoronto.ca::ef7054f8-82ee-4d06-93f7-7465d3dbe861" providerId="AD" clId="Web-{77F53041-BC6B-96D3-8245-C8001EED9414}" dt="2022-11-04T11:26:02.437" v="29"/>
        <pc:sldMkLst>
          <pc:docMk/>
          <pc:sldMk cId="217121478" sldId="339"/>
        </pc:sldMkLst>
      </pc:sldChg>
      <pc:sldChg chg="add del">
        <pc:chgData name="Kevin Hamilton" userId="S::kevin.hamilton@utoronto.ca::ef7054f8-82ee-4d06-93f7-7465d3dbe861" providerId="AD" clId="Web-{77F53041-BC6B-96D3-8245-C8001EED9414}" dt="2022-11-04T11:26:02.484" v="30"/>
        <pc:sldMkLst>
          <pc:docMk/>
          <pc:sldMk cId="1136922418" sldId="340"/>
        </pc:sldMkLst>
      </pc:sldChg>
      <pc:sldChg chg="add del">
        <pc:chgData name="Kevin Hamilton" userId="S::kevin.hamilton@utoronto.ca::ef7054f8-82ee-4d06-93f7-7465d3dbe861" providerId="AD" clId="Web-{77F53041-BC6B-96D3-8245-C8001EED9414}" dt="2022-11-04T11:26:02.359" v="27"/>
        <pc:sldMkLst>
          <pc:docMk/>
          <pc:sldMk cId="3598025772" sldId="341"/>
        </pc:sldMkLst>
      </pc:sldChg>
      <pc:sldChg chg="add del">
        <pc:chgData name="Kevin Hamilton" userId="S::kevin.hamilton@utoronto.ca::ef7054f8-82ee-4d06-93f7-7465d3dbe861" providerId="AD" clId="Web-{77F53041-BC6B-96D3-8245-C8001EED9414}" dt="2022-11-04T11:26:02.531" v="31"/>
        <pc:sldMkLst>
          <pc:docMk/>
          <pc:sldMk cId="1123417809" sldId="342"/>
        </pc:sldMkLst>
      </pc:sldChg>
      <pc:sldChg chg="add del">
        <pc:chgData name="Kevin Hamilton" userId="S::kevin.hamilton@utoronto.ca::ef7054f8-82ee-4d06-93f7-7465d3dbe861" providerId="AD" clId="Web-{77F53041-BC6B-96D3-8245-C8001EED9414}" dt="2022-11-04T11:26:02.718" v="36"/>
        <pc:sldMkLst>
          <pc:docMk/>
          <pc:sldMk cId="3445396528" sldId="343"/>
        </pc:sldMkLst>
      </pc:sldChg>
      <pc:sldChg chg="add del">
        <pc:chgData name="Kevin Hamilton" userId="S::kevin.hamilton@utoronto.ca::ef7054f8-82ee-4d06-93f7-7465d3dbe861" providerId="AD" clId="Web-{77F53041-BC6B-96D3-8245-C8001EED9414}" dt="2022-11-04T11:26:02.765" v="37"/>
        <pc:sldMkLst>
          <pc:docMk/>
          <pc:sldMk cId="732779284" sldId="344"/>
        </pc:sldMkLst>
      </pc:sldChg>
      <pc:sldChg chg="add del">
        <pc:chgData name="Kevin Hamilton" userId="S::kevin.hamilton@utoronto.ca::ef7054f8-82ee-4d06-93f7-7465d3dbe861" providerId="AD" clId="Web-{77F53041-BC6B-96D3-8245-C8001EED9414}" dt="2022-11-04T11:26:02.812" v="38"/>
        <pc:sldMkLst>
          <pc:docMk/>
          <pc:sldMk cId="825195815" sldId="345"/>
        </pc:sldMkLst>
      </pc:sldChg>
      <pc:sldChg chg="add del">
        <pc:chgData name="Kevin Hamilton" userId="S::kevin.hamilton@utoronto.ca::ef7054f8-82ee-4d06-93f7-7465d3dbe861" providerId="AD" clId="Web-{77F53041-BC6B-96D3-8245-C8001EED9414}" dt="2022-11-04T11:26:02.578" v="32"/>
        <pc:sldMkLst>
          <pc:docMk/>
          <pc:sldMk cId="3869078597" sldId="346"/>
        </pc:sldMkLst>
      </pc:sldChg>
      <pc:sldChg chg="add del">
        <pc:chgData name="Kevin Hamilton" userId="S::kevin.hamilton@utoronto.ca::ef7054f8-82ee-4d06-93f7-7465d3dbe861" providerId="AD" clId="Web-{77F53041-BC6B-96D3-8245-C8001EED9414}" dt="2022-11-04T11:26:02.640" v="34"/>
        <pc:sldMkLst>
          <pc:docMk/>
          <pc:sldMk cId="500628125" sldId="347"/>
        </pc:sldMkLst>
      </pc:sldChg>
      <pc:sldChg chg="add del">
        <pc:chgData name="Kevin Hamilton" userId="S::kevin.hamilton@utoronto.ca::ef7054f8-82ee-4d06-93f7-7465d3dbe861" providerId="AD" clId="Web-{77F53041-BC6B-96D3-8245-C8001EED9414}" dt="2022-11-04T11:26:02.687" v="35"/>
        <pc:sldMkLst>
          <pc:docMk/>
          <pc:sldMk cId="706679223" sldId="348"/>
        </pc:sldMkLst>
      </pc:sldChg>
      <pc:sldChg chg="add del">
        <pc:chgData name="Kevin Hamilton" userId="S::kevin.hamilton@utoronto.ca::ef7054f8-82ee-4d06-93f7-7465d3dbe861" providerId="AD" clId="Web-{77F53041-BC6B-96D3-8245-C8001EED9414}" dt="2022-11-04T11:26:02.609" v="33"/>
        <pc:sldMkLst>
          <pc:docMk/>
          <pc:sldMk cId="3590038077" sldId="349"/>
        </pc:sldMkLst>
      </pc:sldChg>
      <pc:sldChg chg="add del">
        <pc:chgData name="Kevin Hamilton" userId="S::kevin.hamilton@utoronto.ca::ef7054f8-82ee-4d06-93f7-7465d3dbe861" providerId="AD" clId="Web-{77F53041-BC6B-96D3-8245-C8001EED9414}" dt="2022-11-04T11:26:02.312" v="26"/>
        <pc:sldMkLst>
          <pc:docMk/>
          <pc:sldMk cId="3404662872" sldId="350"/>
        </pc:sldMkLst>
      </pc:sldChg>
      <pc:sldChg chg="add del">
        <pc:chgData name="Kevin Hamilton" userId="S::kevin.hamilton@utoronto.ca::ef7054f8-82ee-4d06-93f7-7465d3dbe861" providerId="AD" clId="Web-{77F53041-BC6B-96D3-8245-C8001EED9414}" dt="2022-11-04T11:26:02.031" v="20"/>
        <pc:sldMkLst>
          <pc:docMk/>
          <pc:sldMk cId="1627824208" sldId="375"/>
        </pc:sldMkLst>
      </pc:sldChg>
      <pc:sldChg chg="add del">
        <pc:chgData name="Kevin Hamilton" userId="S::kevin.hamilton@utoronto.ca::ef7054f8-82ee-4d06-93f7-7465d3dbe861" providerId="AD" clId="Web-{77F53041-BC6B-96D3-8245-C8001EED9414}" dt="2022-11-04T11:26:02.078" v="21"/>
        <pc:sldMkLst>
          <pc:docMk/>
          <pc:sldMk cId="2357001608" sldId="376"/>
        </pc:sldMkLst>
      </pc:sldChg>
      <pc:sldChg chg="add del">
        <pc:chgData name="Kevin Hamilton" userId="S::kevin.hamilton@utoronto.ca::ef7054f8-82ee-4d06-93f7-7465d3dbe861" providerId="AD" clId="Web-{77F53041-BC6B-96D3-8245-C8001EED9414}" dt="2022-11-04T11:26:02.156" v="22"/>
        <pc:sldMkLst>
          <pc:docMk/>
          <pc:sldMk cId="2793017961" sldId="377"/>
        </pc:sldMkLst>
      </pc:sldChg>
      <pc:sldChg chg="add del">
        <pc:chgData name="Kevin Hamilton" userId="S::kevin.hamilton@utoronto.ca::ef7054f8-82ee-4d06-93f7-7465d3dbe861" providerId="AD" clId="Web-{77F53041-BC6B-96D3-8245-C8001EED9414}" dt="2022-11-04T11:26:02.203" v="23"/>
        <pc:sldMkLst>
          <pc:docMk/>
          <pc:sldMk cId="3838929738" sldId="378"/>
        </pc:sldMkLst>
      </pc:sldChg>
      <pc:sldChg chg="add del">
        <pc:chgData name="Kevin Hamilton" userId="S::kevin.hamilton@utoronto.ca::ef7054f8-82ee-4d06-93f7-7465d3dbe861" providerId="AD" clId="Web-{77F53041-BC6B-96D3-8245-C8001EED9414}" dt="2022-11-04T11:26:02.250" v="24"/>
        <pc:sldMkLst>
          <pc:docMk/>
          <pc:sldMk cId="4168695454" sldId="379"/>
        </pc:sldMkLst>
      </pc:sldChg>
      <pc:sldChg chg="add del">
        <pc:chgData name="Kevin Hamilton" userId="S::kevin.hamilton@utoronto.ca::ef7054f8-82ee-4d06-93f7-7465d3dbe861" providerId="AD" clId="Web-{77F53041-BC6B-96D3-8245-C8001EED9414}" dt="2022-11-04T11:26:02.843" v="39"/>
        <pc:sldMkLst>
          <pc:docMk/>
          <pc:sldMk cId="2941859466" sldId="389"/>
        </pc:sldMkLst>
      </pc:sldChg>
    </pc:docChg>
  </pc:docChgLst>
  <pc:docChgLst>
    <pc:chgData name="Kevin Hamilton" userId="S::kevin.hamilton@utoronto.ca::ef7054f8-82ee-4d06-93f7-7465d3dbe861" providerId="AD" clId="Web-{1B88D34D-6C28-44FE-5D8E-C6981F6574BC}"/>
    <pc:docChg chg="delSld modSld">
      <pc:chgData name="Kevin Hamilton" userId="S::kevin.hamilton@utoronto.ca::ef7054f8-82ee-4d06-93f7-7465d3dbe861" providerId="AD" clId="Web-{1B88D34D-6C28-44FE-5D8E-C6981F6574BC}" dt="2024-09-20T19:17:05.960" v="21"/>
      <pc:docMkLst>
        <pc:docMk/>
      </pc:docMkLst>
      <pc:sldChg chg="modSp">
        <pc:chgData name="Kevin Hamilton" userId="S::kevin.hamilton@utoronto.ca::ef7054f8-82ee-4d06-93f7-7465d3dbe861" providerId="AD" clId="Web-{1B88D34D-6C28-44FE-5D8E-C6981F6574BC}" dt="2024-09-20T19:15:50.881" v="19" actId="20577"/>
        <pc:sldMkLst>
          <pc:docMk/>
          <pc:sldMk cId="333219772" sldId="304"/>
        </pc:sldMkLst>
        <pc:spChg chg="mod">
          <ac:chgData name="Kevin Hamilton" userId="S::kevin.hamilton@utoronto.ca::ef7054f8-82ee-4d06-93f7-7465d3dbe861" providerId="AD" clId="Web-{1B88D34D-6C28-44FE-5D8E-C6981F6574BC}" dt="2024-09-20T19:15:50.881" v="19" actId="20577"/>
          <ac:spMkLst>
            <pc:docMk/>
            <pc:sldMk cId="333219772" sldId="304"/>
            <ac:spMk id="2" creationId="{6A5F3DA7-BD88-9D4C-BC03-573F45644A61}"/>
          </ac:spMkLst>
        </pc:spChg>
      </pc:sldChg>
      <pc:sldChg chg="del">
        <pc:chgData name="Kevin Hamilton" userId="S::kevin.hamilton@utoronto.ca::ef7054f8-82ee-4d06-93f7-7465d3dbe861" providerId="AD" clId="Web-{1B88D34D-6C28-44FE-5D8E-C6981F6574BC}" dt="2024-09-20T19:13:25.255" v="12"/>
        <pc:sldMkLst>
          <pc:docMk/>
          <pc:sldMk cId="3710933722" sldId="367"/>
        </pc:sldMkLst>
      </pc:sldChg>
      <pc:sldChg chg="del">
        <pc:chgData name="Kevin Hamilton" userId="S::kevin.hamilton@utoronto.ca::ef7054f8-82ee-4d06-93f7-7465d3dbe861" providerId="AD" clId="Web-{1B88D34D-6C28-44FE-5D8E-C6981F6574BC}" dt="2024-09-20T19:13:25.255" v="13"/>
        <pc:sldMkLst>
          <pc:docMk/>
          <pc:sldMk cId="578497087" sldId="374"/>
        </pc:sldMkLst>
      </pc:sldChg>
      <pc:sldChg chg="del">
        <pc:chgData name="Kevin Hamilton" userId="S::kevin.hamilton@utoronto.ca::ef7054f8-82ee-4d06-93f7-7465d3dbe861" providerId="AD" clId="Web-{1B88D34D-6C28-44FE-5D8E-C6981F6574BC}" dt="2024-09-20T19:13:25.239" v="6"/>
        <pc:sldMkLst>
          <pc:docMk/>
          <pc:sldMk cId="1627824208" sldId="375"/>
        </pc:sldMkLst>
      </pc:sldChg>
      <pc:sldChg chg="del">
        <pc:chgData name="Kevin Hamilton" userId="S::kevin.hamilton@utoronto.ca::ef7054f8-82ee-4d06-93f7-7465d3dbe861" providerId="AD" clId="Web-{1B88D34D-6C28-44FE-5D8E-C6981F6574BC}" dt="2024-09-20T19:13:25.239" v="8"/>
        <pc:sldMkLst>
          <pc:docMk/>
          <pc:sldMk cId="3167897566" sldId="388"/>
        </pc:sldMkLst>
      </pc:sldChg>
      <pc:sldChg chg="del">
        <pc:chgData name="Kevin Hamilton" userId="S::kevin.hamilton@utoronto.ca::ef7054f8-82ee-4d06-93f7-7465d3dbe861" providerId="AD" clId="Web-{1B88D34D-6C28-44FE-5D8E-C6981F6574BC}" dt="2024-09-20T19:13:25.255" v="15"/>
        <pc:sldMkLst>
          <pc:docMk/>
          <pc:sldMk cId="3225699742" sldId="390"/>
        </pc:sldMkLst>
      </pc:sldChg>
      <pc:sldChg chg="del">
        <pc:chgData name="Kevin Hamilton" userId="S::kevin.hamilton@utoronto.ca::ef7054f8-82ee-4d06-93f7-7465d3dbe861" providerId="AD" clId="Web-{1B88D34D-6C28-44FE-5D8E-C6981F6574BC}" dt="2024-09-20T19:13:25.255" v="14"/>
        <pc:sldMkLst>
          <pc:docMk/>
          <pc:sldMk cId="2567100906" sldId="395"/>
        </pc:sldMkLst>
      </pc:sldChg>
      <pc:sldChg chg="del">
        <pc:chgData name="Kevin Hamilton" userId="S::kevin.hamilton@utoronto.ca::ef7054f8-82ee-4d06-93f7-7465d3dbe861" providerId="AD" clId="Web-{1B88D34D-6C28-44FE-5D8E-C6981F6574BC}" dt="2024-09-20T19:13:25.255" v="10"/>
        <pc:sldMkLst>
          <pc:docMk/>
          <pc:sldMk cId="2852353204" sldId="399"/>
        </pc:sldMkLst>
      </pc:sldChg>
      <pc:sldChg chg="del">
        <pc:chgData name="Kevin Hamilton" userId="S::kevin.hamilton@utoronto.ca::ef7054f8-82ee-4d06-93f7-7465d3dbe861" providerId="AD" clId="Web-{1B88D34D-6C28-44FE-5D8E-C6981F6574BC}" dt="2024-09-20T19:13:25.239" v="7"/>
        <pc:sldMkLst>
          <pc:docMk/>
          <pc:sldMk cId="2766205270" sldId="401"/>
        </pc:sldMkLst>
      </pc:sldChg>
      <pc:sldChg chg="del">
        <pc:chgData name="Kevin Hamilton" userId="S::kevin.hamilton@utoronto.ca::ef7054f8-82ee-4d06-93f7-7465d3dbe861" providerId="AD" clId="Web-{1B88D34D-6C28-44FE-5D8E-C6981F6574BC}" dt="2024-09-20T19:13:25.255" v="16"/>
        <pc:sldMkLst>
          <pc:docMk/>
          <pc:sldMk cId="566598689" sldId="407"/>
        </pc:sldMkLst>
      </pc:sldChg>
      <pc:sldChg chg="del">
        <pc:chgData name="Kevin Hamilton" userId="S::kevin.hamilton@utoronto.ca::ef7054f8-82ee-4d06-93f7-7465d3dbe861" providerId="AD" clId="Web-{1B88D34D-6C28-44FE-5D8E-C6981F6574BC}" dt="2024-09-20T19:13:25.239" v="9"/>
        <pc:sldMkLst>
          <pc:docMk/>
          <pc:sldMk cId="2241015971" sldId="408"/>
        </pc:sldMkLst>
      </pc:sldChg>
      <pc:sldChg chg="del">
        <pc:chgData name="Kevin Hamilton" userId="S::kevin.hamilton@utoronto.ca::ef7054f8-82ee-4d06-93f7-7465d3dbe861" providerId="AD" clId="Web-{1B88D34D-6C28-44FE-5D8E-C6981F6574BC}" dt="2024-09-20T19:13:25.255" v="17"/>
        <pc:sldMkLst>
          <pc:docMk/>
          <pc:sldMk cId="2846128409" sldId="411"/>
        </pc:sldMkLst>
      </pc:sldChg>
      <pc:sldChg chg="modSp">
        <pc:chgData name="Kevin Hamilton" userId="S::kevin.hamilton@utoronto.ca::ef7054f8-82ee-4d06-93f7-7465d3dbe861" providerId="AD" clId="Web-{1B88D34D-6C28-44FE-5D8E-C6981F6574BC}" dt="2024-09-20T19:17:05.960" v="21"/>
        <pc:sldMkLst>
          <pc:docMk/>
          <pc:sldMk cId="3939409101" sldId="438"/>
        </pc:sldMkLst>
        <pc:graphicFrameChg chg="mod modGraphic">
          <ac:chgData name="Kevin Hamilton" userId="S::kevin.hamilton@utoronto.ca::ef7054f8-82ee-4d06-93f7-7465d3dbe861" providerId="AD" clId="Web-{1B88D34D-6C28-44FE-5D8E-C6981F6574BC}" dt="2024-09-20T19:17:05.960" v="21"/>
          <ac:graphicFrameMkLst>
            <pc:docMk/>
            <pc:sldMk cId="3939409101" sldId="438"/>
            <ac:graphicFrameMk id="7" creationId="{F3B14990-82ED-7256-704F-B82C7CAF99D9}"/>
          </ac:graphicFrameMkLst>
        </pc:graphicFrameChg>
      </pc:sldChg>
      <pc:sldChg chg="del">
        <pc:chgData name="Kevin Hamilton" userId="S::kevin.hamilton@utoronto.ca::ef7054f8-82ee-4d06-93f7-7465d3dbe861" providerId="AD" clId="Web-{1B88D34D-6C28-44FE-5D8E-C6981F6574BC}" dt="2024-09-20T19:13:25.255" v="11"/>
        <pc:sldMkLst>
          <pc:docMk/>
          <pc:sldMk cId="610648934" sldId="439"/>
        </pc:sldMkLst>
      </pc:sldChg>
      <pc:sldChg chg="modSp">
        <pc:chgData name="Kevin Hamilton" userId="S::kevin.hamilton@utoronto.ca::ef7054f8-82ee-4d06-93f7-7465d3dbe861" providerId="AD" clId="Web-{1B88D34D-6C28-44FE-5D8E-C6981F6574BC}" dt="2024-09-20T19:12:57.067" v="1" actId="1076"/>
        <pc:sldMkLst>
          <pc:docMk/>
          <pc:sldMk cId="3224071560" sldId="444"/>
        </pc:sldMkLst>
        <pc:spChg chg="mod">
          <ac:chgData name="Kevin Hamilton" userId="S::kevin.hamilton@utoronto.ca::ef7054f8-82ee-4d06-93f7-7465d3dbe861" providerId="AD" clId="Web-{1B88D34D-6C28-44FE-5D8E-C6981F6574BC}" dt="2024-09-20T19:12:57.067" v="1" actId="1076"/>
          <ac:spMkLst>
            <pc:docMk/>
            <pc:sldMk cId="3224071560" sldId="444"/>
            <ac:spMk id="3" creationId="{334A8292-26EE-8A32-ABFD-D8D618B7E94D}"/>
          </ac:spMkLst>
        </pc:spChg>
      </pc:sldChg>
      <pc:sldChg chg="del">
        <pc:chgData name="Kevin Hamilton" userId="S::kevin.hamilton@utoronto.ca::ef7054f8-82ee-4d06-93f7-7465d3dbe861" providerId="AD" clId="Web-{1B88D34D-6C28-44FE-5D8E-C6981F6574BC}" dt="2024-09-20T19:13:25.223" v="5"/>
        <pc:sldMkLst>
          <pc:docMk/>
          <pc:sldMk cId="3052555749" sldId="449"/>
        </pc:sldMkLst>
      </pc:sldChg>
      <pc:sldChg chg="del">
        <pc:chgData name="Kevin Hamilton" userId="S::kevin.hamilton@utoronto.ca::ef7054f8-82ee-4d06-93f7-7465d3dbe861" providerId="AD" clId="Web-{1B88D34D-6C28-44FE-5D8E-C6981F6574BC}" dt="2024-09-20T19:13:25.223" v="3"/>
        <pc:sldMkLst>
          <pc:docMk/>
          <pc:sldMk cId="2539142795" sldId="451"/>
        </pc:sldMkLst>
      </pc:sldChg>
      <pc:sldChg chg="del">
        <pc:chgData name="Kevin Hamilton" userId="S::kevin.hamilton@utoronto.ca::ef7054f8-82ee-4d06-93f7-7465d3dbe861" providerId="AD" clId="Web-{1B88D34D-6C28-44FE-5D8E-C6981F6574BC}" dt="2024-09-20T19:13:25.223" v="2"/>
        <pc:sldMkLst>
          <pc:docMk/>
          <pc:sldMk cId="3431898397" sldId="452"/>
        </pc:sldMkLst>
      </pc:sldChg>
      <pc:sldChg chg="del">
        <pc:chgData name="Kevin Hamilton" userId="S::kevin.hamilton@utoronto.ca::ef7054f8-82ee-4d06-93f7-7465d3dbe861" providerId="AD" clId="Web-{1B88D34D-6C28-44FE-5D8E-C6981F6574BC}" dt="2024-09-20T19:13:25.223" v="4"/>
        <pc:sldMkLst>
          <pc:docMk/>
          <pc:sldMk cId="3340597540" sldId="453"/>
        </pc:sldMkLst>
      </pc:sldChg>
    </pc:docChg>
  </pc:docChgLst>
  <pc:docChgLst>
    <pc:chgData name="Andrea Gill" userId="ba051781-70cc-48f0-805d-0b9ae2e8e24e" providerId="ADAL" clId="{05650194-9AAE-4DA8-AD38-7F7F445E7BC0}"/>
    <pc:docChg chg="undo redo custSel delSld modSld sldOrd">
      <pc:chgData name="Andrea Gill" userId="ba051781-70cc-48f0-805d-0b9ae2e8e24e" providerId="ADAL" clId="{05650194-9AAE-4DA8-AD38-7F7F445E7BC0}" dt="2024-09-20T18:41:05.185" v="1134" actId="14100"/>
      <pc:docMkLst>
        <pc:docMk/>
      </pc:docMkLst>
      <pc:sldChg chg="del">
        <pc:chgData name="Andrea Gill" userId="ba051781-70cc-48f0-805d-0b9ae2e8e24e" providerId="ADAL" clId="{05650194-9AAE-4DA8-AD38-7F7F445E7BC0}" dt="2024-09-19T18:35:28.346" v="118" actId="2696"/>
        <pc:sldMkLst>
          <pc:docMk/>
          <pc:sldMk cId="1264293907" sldId="276"/>
        </pc:sldMkLst>
      </pc:sldChg>
      <pc:sldChg chg="del">
        <pc:chgData name="Andrea Gill" userId="ba051781-70cc-48f0-805d-0b9ae2e8e24e" providerId="ADAL" clId="{05650194-9AAE-4DA8-AD38-7F7F445E7BC0}" dt="2024-09-19T18:36:45.630" v="247" actId="2696"/>
        <pc:sldMkLst>
          <pc:docMk/>
          <pc:sldMk cId="3076006773" sldId="277"/>
        </pc:sldMkLst>
      </pc:sldChg>
      <pc:sldChg chg="modSp mod">
        <pc:chgData name="Andrea Gill" userId="ba051781-70cc-48f0-805d-0b9ae2e8e24e" providerId="ADAL" clId="{05650194-9AAE-4DA8-AD38-7F7F445E7BC0}" dt="2024-09-19T18:36:39.639" v="246" actId="122"/>
        <pc:sldMkLst>
          <pc:docMk/>
          <pc:sldMk cId="333219772" sldId="304"/>
        </pc:sldMkLst>
        <pc:spChg chg="mod">
          <ac:chgData name="Andrea Gill" userId="ba051781-70cc-48f0-805d-0b9ae2e8e24e" providerId="ADAL" clId="{05650194-9AAE-4DA8-AD38-7F7F445E7BC0}" dt="2024-09-19T18:36:39.639" v="246" actId="122"/>
          <ac:spMkLst>
            <pc:docMk/>
            <pc:sldMk cId="333219772" sldId="304"/>
            <ac:spMk id="2" creationId="{6A5F3DA7-BD88-9D4C-BC03-573F45644A61}"/>
          </ac:spMkLst>
        </pc:spChg>
        <pc:spChg chg="mod">
          <ac:chgData name="Andrea Gill" userId="ba051781-70cc-48f0-805d-0b9ae2e8e24e" providerId="ADAL" clId="{05650194-9AAE-4DA8-AD38-7F7F445E7BC0}" dt="2024-09-19T18:36:20.670" v="242" actId="20577"/>
          <ac:spMkLst>
            <pc:docMk/>
            <pc:sldMk cId="333219772" sldId="304"/>
            <ac:spMk id="4" creationId="{9C20FFB5-A753-2741-92F3-124A93FFA15E}"/>
          </ac:spMkLst>
        </pc:spChg>
      </pc:sldChg>
      <pc:sldChg chg="addSp delSp modSp mod modNotesTx">
        <pc:chgData name="Andrea Gill" userId="ba051781-70cc-48f0-805d-0b9ae2e8e24e" providerId="ADAL" clId="{05650194-9AAE-4DA8-AD38-7F7F445E7BC0}" dt="2024-09-20T18:41:05.185" v="1134" actId="14100"/>
        <pc:sldMkLst>
          <pc:docMk/>
          <pc:sldMk cId="177015075" sldId="337"/>
        </pc:sldMkLst>
        <pc:spChg chg="mod">
          <ac:chgData name="Andrea Gill" userId="ba051781-70cc-48f0-805d-0b9ae2e8e24e" providerId="ADAL" clId="{05650194-9AAE-4DA8-AD38-7F7F445E7BC0}" dt="2024-09-19T18:33:28.496" v="91" actId="20577"/>
          <ac:spMkLst>
            <pc:docMk/>
            <pc:sldMk cId="177015075" sldId="337"/>
            <ac:spMk id="4" creationId="{DCEE5933-F950-E54E-A03D-0F3BB5C3A14B}"/>
          </ac:spMkLst>
        </pc:spChg>
        <pc:spChg chg="mod">
          <ac:chgData name="Andrea Gill" userId="ba051781-70cc-48f0-805d-0b9ae2e8e24e" providerId="ADAL" clId="{05650194-9AAE-4DA8-AD38-7F7F445E7BC0}" dt="2024-09-19T20:35:23.596" v="1129" actId="20577"/>
          <ac:spMkLst>
            <pc:docMk/>
            <pc:sldMk cId="177015075" sldId="337"/>
            <ac:spMk id="5" creationId="{A06DC6A2-A41C-CC48-9170-C77286F210FA}"/>
          </ac:spMkLst>
        </pc:spChg>
        <pc:spChg chg="add del mod">
          <ac:chgData name="Andrea Gill" userId="ba051781-70cc-48f0-805d-0b9ae2e8e24e" providerId="ADAL" clId="{05650194-9AAE-4DA8-AD38-7F7F445E7BC0}" dt="2024-09-19T18:35:00.450" v="115"/>
          <ac:spMkLst>
            <pc:docMk/>
            <pc:sldMk cId="177015075" sldId="337"/>
            <ac:spMk id="6" creationId="{B40AA8A4-E494-C3D9-C172-EE7698C726D6}"/>
          </ac:spMkLst>
        </pc:spChg>
        <pc:spChg chg="add del mod">
          <ac:chgData name="Andrea Gill" userId="ba051781-70cc-48f0-805d-0b9ae2e8e24e" providerId="ADAL" clId="{05650194-9AAE-4DA8-AD38-7F7F445E7BC0}" dt="2024-09-19T18:58:17.811" v="647" actId="931"/>
          <ac:spMkLst>
            <pc:docMk/>
            <pc:sldMk cId="177015075" sldId="337"/>
            <ac:spMk id="10" creationId="{C7A46A10-4B47-4232-53C0-9405A566F011}"/>
          </ac:spMkLst>
        </pc:spChg>
        <pc:spChg chg="add del mod">
          <ac:chgData name="Andrea Gill" userId="ba051781-70cc-48f0-805d-0b9ae2e8e24e" providerId="ADAL" clId="{05650194-9AAE-4DA8-AD38-7F7F445E7BC0}" dt="2024-09-19T18:59:18.290" v="656"/>
          <ac:spMkLst>
            <pc:docMk/>
            <pc:sldMk cId="177015075" sldId="337"/>
            <ac:spMk id="16" creationId="{5BFBC050-FF3A-1440-B7DD-EF3C0990E655}"/>
          </ac:spMkLst>
        </pc:spChg>
        <pc:spChg chg="add del mod">
          <ac:chgData name="Andrea Gill" userId="ba051781-70cc-48f0-805d-0b9ae2e8e24e" providerId="ADAL" clId="{05650194-9AAE-4DA8-AD38-7F7F445E7BC0}" dt="2024-09-19T19:00:04.643" v="660" actId="478"/>
          <ac:spMkLst>
            <pc:docMk/>
            <pc:sldMk cId="177015075" sldId="337"/>
            <ac:spMk id="20" creationId="{7206D3CF-E4CC-866F-8D4E-0201BB590FA7}"/>
          </ac:spMkLst>
        </pc:spChg>
        <pc:picChg chg="add mod">
          <ac:chgData name="Andrea Gill" userId="ba051781-70cc-48f0-805d-0b9ae2e8e24e" providerId="ADAL" clId="{05650194-9AAE-4DA8-AD38-7F7F445E7BC0}" dt="2024-09-20T18:41:05.185" v="1134" actId="14100"/>
          <ac:picMkLst>
            <pc:docMk/>
            <pc:sldMk cId="177015075" sldId="337"/>
            <ac:picMk id="2" creationId="{3CD007B7-E16B-9129-98F7-7FBBA4C95BB8}"/>
          </ac:picMkLst>
        </pc:picChg>
        <pc:picChg chg="add del mod">
          <ac:chgData name="Andrea Gill" userId="ba051781-70cc-48f0-805d-0b9ae2e8e24e" providerId="ADAL" clId="{05650194-9AAE-4DA8-AD38-7F7F445E7BC0}" dt="2024-09-19T18:56:55.012" v="644" actId="478"/>
          <ac:picMkLst>
            <pc:docMk/>
            <pc:sldMk cId="177015075" sldId="337"/>
            <ac:picMk id="7" creationId="{A77EB8B4-B3B3-2BED-441F-8F9C90B03E4C}"/>
          </ac:picMkLst>
        </pc:picChg>
        <pc:picChg chg="del">
          <ac:chgData name="Andrea Gill" userId="ba051781-70cc-48f0-805d-0b9ae2e8e24e" providerId="ADAL" clId="{05650194-9AAE-4DA8-AD38-7F7F445E7BC0}" dt="2024-09-19T18:34:50.496" v="114" actId="478"/>
          <ac:picMkLst>
            <pc:docMk/>
            <pc:sldMk cId="177015075" sldId="337"/>
            <ac:picMk id="9" creationId="{33C21771-4FFF-DB46-88F1-320FAC395A5E}"/>
          </ac:picMkLst>
        </pc:picChg>
        <pc:picChg chg="add del mod ord">
          <ac:chgData name="Andrea Gill" userId="ba051781-70cc-48f0-805d-0b9ae2e8e24e" providerId="ADAL" clId="{05650194-9AAE-4DA8-AD38-7F7F445E7BC0}" dt="2024-09-19T18:57:06.705" v="646" actId="22"/>
          <ac:picMkLst>
            <pc:docMk/>
            <pc:sldMk cId="177015075" sldId="337"/>
            <ac:picMk id="12" creationId="{2D196388-3406-3A17-0F94-7F2B99972465}"/>
          </ac:picMkLst>
        </pc:picChg>
        <pc:picChg chg="add del mod">
          <ac:chgData name="Andrea Gill" userId="ba051781-70cc-48f0-805d-0b9ae2e8e24e" providerId="ADAL" clId="{05650194-9AAE-4DA8-AD38-7F7F445E7BC0}" dt="2024-09-19T18:58:37.979" v="655" actId="478"/>
          <ac:picMkLst>
            <pc:docMk/>
            <pc:sldMk cId="177015075" sldId="337"/>
            <ac:picMk id="14" creationId="{6F4433F0-B83D-DA49-2D58-84FBC384F889}"/>
          </ac:picMkLst>
        </pc:picChg>
        <pc:picChg chg="add del mod">
          <ac:chgData name="Andrea Gill" userId="ba051781-70cc-48f0-805d-0b9ae2e8e24e" providerId="ADAL" clId="{05650194-9AAE-4DA8-AD38-7F7F445E7BC0}" dt="2024-09-19T18:59:23.788" v="659" actId="478"/>
          <ac:picMkLst>
            <pc:docMk/>
            <pc:sldMk cId="177015075" sldId="337"/>
            <ac:picMk id="18" creationId="{C0B36054-001E-60C0-79F2-9CD0FA3AE3BC}"/>
          </ac:picMkLst>
        </pc:picChg>
        <pc:picChg chg="add del mod">
          <ac:chgData name="Andrea Gill" userId="ba051781-70cc-48f0-805d-0b9ae2e8e24e" providerId="ADAL" clId="{05650194-9AAE-4DA8-AD38-7F7F445E7BC0}" dt="2024-09-20T18:40:54.534" v="1131" actId="478"/>
          <ac:picMkLst>
            <pc:docMk/>
            <pc:sldMk cId="177015075" sldId="337"/>
            <ac:picMk id="21" creationId="{6A68370E-181F-C16F-F352-D3BBA8689004}"/>
          </ac:picMkLst>
        </pc:picChg>
      </pc:sldChg>
      <pc:sldChg chg="del">
        <pc:chgData name="Andrea Gill" userId="ba051781-70cc-48f0-805d-0b9ae2e8e24e" providerId="ADAL" clId="{05650194-9AAE-4DA8-AD38-7F7F445E7BC0}" dt="2024-09-19T18:43:14.148" v="466" actId="2696"/>
        <pc:sldMkLst>
          <pc:docMk/>
          <pc:sldMk cId="3927208510" sldId="373"/>
        </pc:sldMkLst>
      </pc:sldChg>
      <pc:sldChg chg="ord">
        <pc:chgData name="Andrea Gill" userId="ba051781-70cc-48f0-805d-0b9ae2e8e24e" providerId="ADAL" clId="{05650194-9AAE-4DA8-AD38-7F7F445E7BC0}" dt="2024-09-19T18:23:57.379" v="7"/>
        <pc:sldMkLst>
          <pc:docMk/>
          <pc:sldMk cId="1627824208" sldId="375"/>
        </pc:sldMkLst>
      </pc:sldChg>
      <pc:sldChg chg="del">
        <pc:chgData name="Andrea Gill" userId="ba051781-70cc-48f0-805d-0b9ae2e8e24e" providerId="ADAL" clId="{05650194-9AAE-4DA8-AD38-7F7F445E7BC0}" dt="2024-09-19T18:44:04.679" v="515" actId="2696"/>
        <pc:sldMkLst>
          <pc:docMk/>
          <pc:sldMk cId="3838929738" sldId="378"/>
        </pc:sldMkLst>
      </pc:sldChg>
      <pc:sldChg chg="ord">
        <pc:chgData name="Andrea Gill" userId="ba051781-70cc-48f0-805d-0b9ae2e8e24e" providerId="ADAL" clId="{05650194-9AAE-4DA8-AD38-7F7F445E7BC0}" dt="2024-09-19T18:22:46.398" v="3"/>
        <pc:sldMkLst>
          <pc:docMk/>
          <pc:sldMk cId="3167897566" sldId="388"/>
        </pc:sldMkLst>
      </pc:sldChg>
      <pc:sldChg chg="del">
        <pc:chgData name="Andrea Gill" userId="ba051781-70cc-48f0-805d-0b9ae2e8e24e" providerId="ADAL" clId="{05650194-9AAE-4DA8-AD38-7F7F445E7BC0}" dt="2024-09-19T18:32:54.096" v="42" actId="2696"/>
        <pc:sldMkLst>
          <pc:docMk/>
          <pc:sldMk cId="2254607196" sldId="397"/>
        </pc:sldMkLst>
      </pc:sldChg>
      <pc:sldChg chg="del modNotesTx">
        <pc:chgData name="Andrea Gill" userId="ba051781-70cc-48f0-805d-0b9ae2e8e24e" providerId="ADAL" clId="{05650194-9AAE-4DA8-AD38-7F7F445E7BC0}" dt="2024-09-19T18:39:31.563" v="338" actId="2696"/>
        <pc:sldMkLst>
          <pc:docMk/>
          <pc:sldMk cId="1880236715" sldId="400"/>
        </pc:sldMkLst>
      </pc:sldChg>
      <pc:sldChg chg="ord">
        <pc:chgData name="Andrea Gill" userId="ba051781-70cc-48f0-805d-0b9ae2e8e24e" providerId="ADAL" clId="{05650194-9AAE-4DA8-AD38-7F7F445E7BC0}" dt="2024-09-19T18:23:23.988" v="5"/>
        <pc:sldMkLst>
          <pc:docMk/>
          <pc:sldMk cId="2766205270" sldId="401"/>
        </pc:sldMkLst>
      </pc:sldChg>
      <pc:sldChg chg="del">
        <pc:chgData name="Andrea Gill" userId="ba051781-70cc-48f0-805d-0b9ae2e8e24e" providerId="ADAL" clId="{05650194-9AAE-4DA8-AD38-7F7F445E7BC0}" dt="2024-09-19T18:41:46.479" v="433" actId="2696"/>
        <pc:sldMkLst>
          <pc:docMk/>
          <pc:sldMk cId="1793460694" sldId="402"/>
        </pc:sldMkLst>
      </pc:sldChg>
      <pc:sldChg chg="del">
        <pc:chgData name="Andrea Gill" userId="ba051781-70cc-48f0-805d-0b9ae2e8e24e" providerId="ADAL" clId="{05650194-9AAE-4DA8-AD38-7F7F445E7BC0}" dt="2024-09-19T18:45:20.479" v="568" actId="2696"/>
        <pc:sldMkLst>
          <pc:docMk/>
          <pc:sldMk cId="2000180517" sldId="403"/>
        </pc:sldMkLst>
      </pc:sldChg>
      <pc:sldChg chg="del">
        <pc:chgData name="Andrea Gill" userId="ba051781-70cc-48f0-805d-0b9ae2e8e24e" providerId="ADAL" clId="{05650194-9AAE-4DA8-AD38-7F7F445E7BC0}" dt="2024-09-19T18:47:04.879" v="604" actId="2696"/>
        <pc:sldMkLst>
          <pc:docMk/>
          <pc:sldMk cId="2541935884" sldId="404"/>
        </pc:sldMkLst>
      </pc:sldChg>
      <pc:sldChg chg="del">
        <pc:chgData name="Andrea Gill" userId="ba051781-70cc-48f0-805d-0b9ae2e8e24e" providerId="ADAL" clId="{05650194-9AAE-4DA8-AD38-7F7F445E7BC0}" dt="2024-09-19T18:47:50.662" v="639" actId="2696"/>
        <pc:sldMkLst>
          <pc:docMk/>
          <pc:sldMk cId="3890230837" sldId="405"/>
        </pc:sldMkLst>
      </pc:sldChg>
      <pc:sldChg chg="ord">
        <pc:chgData name="Andrea Gill" userId="ba051781-70cc-48f0-805d-0b9ae2e8e24e" providerId="ADAL" clId="{05650194-9AAE-4DA8-AD38-7F7F445E7BC0}" dt="2024-09-19T18:22:17.662" v="1"/>
        <pc:sldMkLst>
          <pc:docMk/>
          <pc:sldMk cId="2241015971" sldId="408"/>
        </pc:sldMkLst>
      </pc:sldChg>
      <pc:sldChg chg="del">
        <pc:chgData name="Andrea Gill" userId="ba051781-70cc-48f0-805d-0b9ae2e8e24e" providerId="ADAL" clId="{05650194-9AAE-4DA8-AD38-7F7F445E7BC0}" dt="2024-09-19T18:40:48.766" v="381" actId="2696"/>
        <pc:sldMkLst>
          <pc:docMk/>
          <pc:sldMk cId="1074875445" sldId="409"/>
        </pc:sldMkLst>
      </pc:sldChg>
      <pc:sldChg chg="del">
        <pc:chgData name="Andrea Gill" userId="ba051781-70cc-48f0-805d-0b9ae2e8e24e" providerId="ADAL" clId="{05650194-9AAE-4DA8-AD38-7F7F445E7BC0}" dt="2024-09-19T18:37:26.763" v="279" actId="2696"/>
        <pc:sldMkLst>
          <pc:docMk/>
          <pc:sldMk cId="1288440530" sldId="410"/>
        </pc:sldMkLst>
      </pc:sldChg>
      <pc:sldChg chg="modSp mod">
        <pc:chgData name="Andrea Gill" userId="ba051781-70cc-48f0-805d-0b9ae2e8e24e" providerId="ADAL" clId="{05650194-9AAE-4DA8-AD38-7F7F445E7BC0}" dt="2024-09-19T18:34:33.079" v="113" actId="403"/>
        <pc:sldMkLst>
          <pc:docMk/>
          <pc:sldMk cId="2137976284" sldId="433"/>
        </pc:sldMkLst>
        <pc:spChg chg="mod">
          <ac:chgData name="Andrea Gill" userId="ba051781-70cc-48f0-805d-0b9ae2e8e24e" providerId="ADAL" clId="{05650194-9AAE-4DA8-AD38-7F7F445E7BC0}" dt="2024-09-19T18:34:33.079" v="113" actId="403"/>
          <ac:spMkLst>
            <pc:docMk/>
            <pc:sldMk cId="2137976284" sldId="433"/>
            <ac:spMk id="3" creationId="{B2CCD0D5-1660-4A45-B224-935488E27A72}"/>
          </ac:spMkLst>
        </pc:spChg>
        <pc:spChg chg="mod">
          <ac:chgData name="Andrea Gill" userId="ba051781-70cc-48f0-805d-0b9ae2e8e24e" providerId="ADAL" clId="{05650194-9AAE-4DA8-AD38-7F7F445E7BC0}" dt="2024-09-19T18:34:09.615" v="110" actId="2711"/>
          <ac:spMkLst>
            <pc:docMk/>
            <pc:sldMk cId="2137976284" sldId="433"/>
            <ac:spMk id="4" creationId="{3DF11EF8-9A81-BC47-9AE4-39C5B5340874}"/>
          </ac:spMkLst>
        </pc:spChg>
        <pc:spChg chg="mod">
          <ac:chgData name="Andrea Gill" userId="ba051781-70cc-48f0-805d-0b9ae2e8e24e" providerId="ADAL" clId="{05650194-9AAE-4DA8-AD38-7F7F445E7BC0}" dt="2024-09-19T18:32:44.618" v="41" actId="20577"/>
          <ac:spMkLst>
            <pc:docMk/>
            <pc:sldMk cId="2137976284" sldId="433"/>
            <ac:spMk id="5" creationId="{6DF66196-29A9-B94E-8615-5012D51E5450}"/>
          </ac:spMkLst>
        </pc:spChg>
      </pc:sldChg>
      <pc:sldChg chg="modSp mod">
        <pc:chgData name="Andrea Gill" userId="ba051781-70cc-48f0-805d-0b9ae2e8e24e" providerId="ADAL" clId="{05650194-9AAE-4DA8-AD38-7F7F445E7BC0}" dt="2024-09-19T20:08:46.136" v="1072" actId="20577"/>
        <pc:sldMkLst>
          <pc:docMk/>
          <pc:sldMk cId="219202649" sldId="434"/>
        </pc:sldMkLst>
        <pc:spChg chg="mod">
          <ac:chgData name="Andrea Gill" userId="ba051781-70cc-48f0-805d-0b9ae2e8e24e" providerId="ADAL" clId="{05650194-9AAE-4DA8-AD38-7F7F445E7BC0}" dt="2024-09-19T20:08:46.136" v="1072" actId="20577"/>
          <ac:spMkLst>
            <pc:docMk/>
            <pc:sldMk cId="219202649" sldId="434"/>
            <ac:spMk id="2" creationId="{6A5F3DA7-BD88-9D4C-BC03-573F45644A61}"/>
          </ac:spMkLst>
        </pc:spChg>
        <pc:spChg chg="mod">
          <ac:chgData name="Andrea Gill" userId="ba051781-70cc-48f0-805d-0b9ae2e8e24e" providerId="ADAL" clId="{05650194-9AAE-4DA8-AD38-7F7F445E7BC0}" dt="2024-09-19T18:37:05.110" v="275" actId="20577"/>
          <ac:spMkLst>
            <pc:docMk/>
            <pc:sldMk cId="219202649" sldId="434"/>
            <ac:spMk id="4" creationId="{9C20FFB5-A753-2741-92F3-124A93FFA15E}"/>
          </ac:spMkLst>
        </pc:spChg>
      </pc:sldChg>
      <pc:sldChg chg="addSp modSp mod">
        <pc:chgData name="Andrea Gill" userId="ba051781-70cc-48f0-805d-0b9ae2e8e24e" providerId="ADAL" clId="{05650194-9AAE-4DA8-AD38-7F7F445E7BC0}" dt="2024-09-19T19:06:12.387" v="925" actId="962"/>
        <pc:sldMkLst>
          <pc:docMk/>
          <pc:sldMk cId="997268149" sldId="435"/>
        </pc:sldMkLst>
        <pc:spChg chg="mod">
          <ac:chgData name="Andrea Gill" userId="ba051781-70cc-48f0-805d-0b9ae2e8e24e" providerId="ADAL" clId="{05650194-9AAE-4DA8-AD38-7F7F445E7BC0}" dt="2024-09-19T19:05:01.838" v="728" actId="20577"/>
          <ac:spMkLst>
            <pc:docMk/>
            <pc:sldMk cId="997268149" sldId="435"/>
            <ac:spMk id="2" creationId="{6A5F3DA7-BD88-9D4C-BC03-573F45644A61}"/>
          </ac:spMkLst>
        </pc:spChg>
        <pc:spChg chg="mod">
          <ac:chgData name="Andrea Gill" userId="ba051781-70cc-48f0-805d-0b9ae2e8e24e" providerId="ADAL" clId="{05650194-9AAE-4DA8-AD38-7F7F445E7BC0}" dt="2024-09-19T18:37:55.283" v="324" actId="20577"/>
          <ac:spMkLst>
            <pc:docMk/>
            <pc:sldMk cId="997268149" sldId="435"/>
            <ac:spMk id="4" creationId="{9C20FFB5-A753-2741-92F3-124A93FFA15E}"/>
          </ac:spMkLst>
        </pc:spChg>
        <pc:picChg chg="add mod">
          <ac:chgData name="Andrea Gill" userId="ba051781-70cc-48f0-805d-0b9ae2e8e24e" providerId="ADAL" clId="{05650194-9AAE-4DA8-AD38-7F7F445E7BC0}" dt="2024-09-19T19:06:12.387" v="925" actId="962"/>
          <ac:picMkLst>
            <pc:docMk/>
            <pc:sldMk cId="997268149" sldId="435"/>
            <ac:picMk id="5" creationId="{F9DB571E-CD23-37F2-05D2-0002A04EFDCE}"/>
          </ac:picMkLst>
        </pc:picChg>
      </pc:sldChg>
      <pc:sldChg chg="addSp modSp mod modClrScheme chgLayout">
        <pc:chgData name="Andrea Gill" userId="ba051781-70cc-48f0-805d-0b9ae2e8e24e" providerId="ADAL" clId="{05650194-9AAE-4DA8-AD38-7F7F445E7BC0}" dt="2024-09-19T18:40:43.630" v="380" actId="962"/>
        <pc:sldMkLst>
          <pc:docMk/>
          <pc:sldMk cId="3349600393" sldId="436"/>
        </pc:sldMkLst>
        <pc:spChg chg="mod">
          <ac:chgData name="Andrea Gill" userId="ba051781-70cc-48f0-805d-0b9ae2e8e24e" providerId="ADAL" clId="{05650194-9AAE-4DA8-AD38-7F7F445E7BC0}" dt="2024-09-19T18:40:40.785" v="378" actId="26606"/>
          <ac:spMkLst>
            <pc:docMk/>
            <pc:sldMk cId="3349600393" sldId="436"/>
            <ac:spMk id="2" creationId="{6A5F3DA7-BD88-9D4C-BC03-573F45644A61}"/>
          </ac:spMkLst>
        </pc:spChg>
        <pc:spChg chg="mod">
          <ac:chgData name="Andrea Gill" userId="ba051781-70cc-48f0-805d-0b9ae2e8e24e" providerId="ADAL" clId="{05650194-9AAE-4DA8-AD38-7F7F445E7BC0}" dt="2024-09-19T18:40:40.785" v="378" actId="26606"/>
          <ac:spMkLst>
            <pc:docMk/>
            <pc:sldMk cId="3349600393" sldId="436"/>
            <ac:spMk id="3" creationId="{51E46CE9-9779-D044-94C8-DA0B75A929BF}"/>
          </ac:spMkLst>
        </pc:spChg>
        <pc:spChg chg="mod">
          <ac:chgData name="Andrea Gill" userId="ba051781-70cc-48f0-805d-0b9ae2e8e24e" providerId="ADAL" clId="{05650194-9AAE-4DA8-AD38-7F7F445E7BC0}" dt="2024-09-19T18:40:40.785" v="378" actId="26606"/>
          <ac:spMkLst>
            <pc:docMk/>
            <pc:sldMk cId="3349600393" sldId="436"/>
            <ac:spMk id="4" creationId="{9C20FFB5-A753-2741-92F3-124A93FFA15E}"/>
          </ac:spMkLst>
        </pc:spChg>
        <pc:picChg chg="add mod ord">
          <ac:chgData name="Andrea Gill" userId="ba051781-70cc-48f0-805d-0b9ae2e8e24e" providerId="ADAL" clId="{05650194-9AAE-4DA8-AD38-7F7F445E7BC0}" dt="2024-09-19T18:40:43.630" v="380" actId="962"/>
          <ac:picMkLst>
            <pc:docMk/>
            <pc:sldMk cId="3349600393" sldId="436"/>
            <ac:picMk id="5" creationId="{02CBAF7E-655F-868D-4224-E947FFEDCBB7}"/>
          </ac:picMkLst>
        </pc:picChg>
      </pc:sldChg>
      <pc:sldChg chg="modSp mod">
        <pc:chgData name="Andrea Gill" userId="ba051781-70cc-48f0-805d-0b9ae2e8e24e" providerId="ADAL" clId="{05650194-9AAE-4DA8-AD38-7F7F445E7BC0}" dt="2024-09-19T19:08:01.763" v="929" actId="20577"/>
        <pc:sldMkLst>
          <pc:docMk/>
          <pc:sldMk cId="4163290600" sldId="437"/>
        </pc:sldMkLst>
        <pc:spChg chg="mod">
          <ac:chgData name="Andrea Gill" userId="ba051781-70cc-48f0-805d-0b9ae2e8e24e" providerId="ADAL" clId="{05650194-9AAE-4DA8-AD38-7F7F445E7BC0}" dt="2024-09-19T19:08:01.763" v="929" actId="20577"/>
          <ac:spMkLst>
            <pc:docMk/>
            <pc:sldMk cId="4163290600" sldId="437"/>
            <ac:spMk id="2" creationId="{6A5F3DA7-BD88-9D4C-BC03-573F45644A61}"/>
          </ac:spMkLst>
        </pc:spChg>
        <pc:spChg chg="mod">
          <ac:chgData name="Andrea Gill" userId="ba051781-70cc-48f0-805d-0b9ae2e8e24e" providerId="ADAL" clId="{05650194-9AAE-4DA8-AD38-7F7F445E7BC0}" dt="2024-09-19T18:41:07.029" v="428" actId="20577"/>
          <ac:spMkLst>
            <pc:docMk/>
            <pc:sldMk cId="4163290600" sldId="437"/>
            <ac:spMk id="4" creationId="{9C20FFB5-A753-2741-92F3-124A93FFA15E}"/>
          </ac:spMkLst>
        </pc:spChg>
      </pc:sldChg>
      <pc:sldChg chg="addSp delSp modSp mod">
        <pc:chgData name="Andrea Gill" userId="ba051781-70cc-48f0-805d-0b9ae2e8e24e" providerId="ADAL" clId="{05650194-9AAE-4DA8-AD38-7F7F445E7BC0}" dt="2024-09-19T18:43:09.887" v="465" actId="12788"/>
        <pc:sldMkLst>
          <pc:docMk/>
          <pc:sldMk cId="3939409101" sldId="438"/>
        </pc:sldMkLst>
        <pc:spChg chg="del mod">
          <ac:chgData name="Andrea Gill" userId="ba051781-70cc-48f0-805d-0b9ae2e8e24e" providerId="ADAL" clId="{05650194-9AAE-4DA8-AD38-7F7F445E7BC0}" dt="2024-09-19T18:42:36.396" v="462" actId="478"/>
          <ac:spMkLst>
            <pc:docMk/>
            <pc:sldMk cId="3939409101" sldId="438"/>
            <ac:spMk id="2" creationId="{6A5F3DA7-BD88-9D4C-BC03-573F45644A61}"/>
          </ac:spMkLst>
        </pc:spChg>
        <pc:spChg chg="mod">
          <ac:chgData name="Andrea Gill" userId="ba051781-70cc-48f0-805d-0b9ae2e8e24e" providerId="ADAL" clId="{05650194-9AAE-4DA8-AD38-7F7F445E7BC0}" dt="2024-09-19T18:42:12.031" v="457" actId="20577"/>
          <ac:spMkLst>
            <pc:docMk/>
            <pc:sldMk cId="3939409101" sldId="438"/>
            <ac:spMk id="4" creationId="{9C20FFB5-A753-2741-92F3-124A93FFA15E}"/>
          </ac:spMkLst>
        </pc:spChg>
        <pc:picChg chg="add mod">
          <ac:chgData name="Andrea Gill" userId="ba051781-70cc-48f0-805d-0b9ae2e8e24e" providerId="ADAL" clId="{05650194-9AAE-4DA8-AD38-7F7F445E7BC0}" dt="2024-09-19T18:43:09.887" v="465" actId="12788"/>
          <ac:picMkLst>
            <pc:docMk/>
            <pc:sldMk cId="3939409101" sldId="438"/>
            <ac:picMk id="5" creationId="{BC32D31B-9186-A8D3-F6DE-B5A070DE7422}"/>
          </ac:picMkLst>
        </pc:picChg>
      </pc:sldChg>
      <pc:sldChg chg="modSp mod">
        <pc:chgData name="Andrea Gill" userId="ba051781-70cc-48f0-805d-0b9ae2e8e24e" providerId="ADAL" clId="{05650194-9AAE-4DA8-AD38-7F7F445E7BC0}" dt="2024-09-19T18:43:59.058" v="514" actId="404"/>
        <pc:sldMkLst>
          <pc:docMk/>
          <pc:sldMk cId="610648934" sldId="439"/>
        </pc:sldMkLst>
        <pc:spChg chg="mod">
          <ac:chgData name="Andrea Gill" userId="ba051781-70cc-48f0-805d-0b9ae2e8e24e" providerId="ADAL" clId="{05650194-9AAE-4DA8-AD38-7F7F445E7BC0}" dt="2024-09-19T18:43:59.058" v="514" actId="404"/>
          <ac:spMkLst>
            <pc:docMk/>
            <pc:sldMk cId="610648934" sldId="439"/>
            <ac:spMk id="2" creationId="{6A5F3DA7-BD88-9D4C-BC03-573F45644A61}"/>
          </ac:spMkLst>
        </pc:spChg>
        <pc:spChg chg="mod">
          <ac:chgData name="Andrea Gill" userId="ba051781-70cc-48f0-805d-0b9ae2e8e24e" providerId="ADAL" clId="{05650194-9AAE-4DA8-AD38-7F7F445E7BC0}" dt="2024-09-19T18:43:32.396" v="503" actId="20577"/>
          <ac:spMkLst>
            <pc:docMk/>
            <pc:sldMk cId="610648934" sldId="439"/>
            <ac:spMk id="4" creationId="{9C20FFB5-A753-2741-92F3-124A93FFA15E}"/>
          </ac:spMkLst>
        </pc:spChg>
      </pc:sldChg>
      <pc:sldChg chg="modSp mod">
        <pc:chgData name="Andrea Gill" userId="ba051781-70cc-48f0-805d-0b9ae2e8e24e" providerId="ADAL" clId="{05650194-9AAE-4DA8-AD38-7F7F445E7BC0}" dt="2024-09-19T18:45:12.896" v="567" actId="207"/>
        <pc:sldMkLst>
          <pc:docMk/>
          <pc:sldMk cId="707846182" sldId="440"/>
        </pc:sldMkLst>
        <pc:spChg chg="mod">
          <ac:chgData name="Andrea Gill" userId="ba051781-70cc-48f0-805d-0b9ae2e8e24e" providerId="ADAL" clId="{05650194-9AAE-4DA8-AD38-7F7F445E7BC0}" dt="2024-09-19T18:45:12.896" v="567" actId="207"/>
          <ac:spMkLst>
            <pc:docMk/>
            <pc:sldMk cId="707846182" sldId="440"/>
            <ac:spMk id="2" creationId="{6A5F3DA7-BD88-9D4C-BC03-573F45644A61}"/>
          </ac:spMkLst>
        </pc:spChg>
        <pc:spChg chg="mod">
          <ac:chgData name="Andrea Gill" userId="ba051781-70cc-48f0-805d-0b9ae2e8e24e" providerId="ADAL" clId="{05650194-9AAE-4DA8-AD38-7F7F445E7BC0}" dt="2024-09-19T18:44:23.818" v="556" actId="20577"/>
          <ac:spMkLst>
            <pc:docMk/>
            <pc:sldMk cId="707846182" sldId="440"/>
            <ac:spMk id="4" creationId="{9C20FFB5-A753-2741-92F3-124A93FFA15E}"/>
          </ac:spMkLst>
        </pc:spChg>
      </pc:sldChg>
      <pc:sldChg chg="modSp mod">
        <pc:chgData name="Andrea Gill" userId="ba051781-70cc-48f0-805d-0b9ae2e8e24e" providerId="ADAL" clId="{05650194-9AAE-4DA8-AD38-7F7F445E7BC0}" dt="2024-09-19T18:46:53.846" v="603" actId="948"/>
        <pc:sldMkLst>
          <pc:docMk/>
          <pc:sldMk cId="3897827680" sldId="441"/>
        </pc:sldMkLst>
        <pc:spChg chg="mod">
          <ac:chgData name="Andrea Gill" userId="ba051781-70cc-48f0-805d-0b9ae2e8e24e" providerId="ADAL" clId="{05650194-9AAE-4DA8-AD38-7F7F445E7BC0}" dt="2024-09-19T18:46:53.846" v="603" actId="948"/>
          <ac:spMkLst>
            <pc:docMk/>
            <pc:sldMk cId="3897827680" sldId="441"/>
            <ac:spMk id="2" creationId="{6A5F3DA7-BD88-9D4C-BC03-573F45644A61}"/>
          </ac:spMkLst>
        </pc:spChg>
        <pc:spChg chg="mod">
          <ac:chgData name="Andrea Gill" userId="ba051781-70cc-48f0-805d-0b9ae2e8e24e" providerId="ADAL" clId="{05650194-9AAE-4DA8-AD38-7F7F445E7BC0}" dt="2024-09-19T18:45:37.684" v="592" actId="20577"/>
          <ac:spMkLst>
            <pc:docMk/>
            <pc:sldMk cId="3897827680" sldId="441"/>
            <ac:spMk id="4" creationId="{9C20FFB5-A753-2741-92F3-124A93FFA15E}"/>
          </ac:spMkLst>
        </pc:spChg>
      </pc:sldChg>
      <pc:sldChg chg="modSp mod">
        <pc:chgData name="Andrea Gill" userId="ba051781-70cc-48f0-805d-0b9ae2e8e24e" providerId="ADAL" clId="{05650194-9AAE-4DA8-AD38-7F7F445E7BC0}" dt="2024-09-19T18:48:20.600" v="643" actId="207"/>
        <pc:sldMkLst>
          <pc:docMk/>
          <pc:sldMk cId="2642157219" sldId="442"/>
        </pc:sldMkLst>
        <pc:spChg chg="mod">
          <ac:chgData name="Andrea Gill" userId="ba051781-70cc-48f0-805d-0b9ae2e8e24e" providerId="ADAL" clId="{05650194-9AAE-4DA8-AD38-7F7F445E7BC0}" dt="2024-09-19T18:48:20.600" v="643" actId="207"/>
          <ac:spMkLst>
            <pc:docMk/>
            <pc:sldMk cId="2642157219" sldId="442"/>
            <ac:spMk id="2" creationId="{6A5F3DA7-BD88-9D4C-BC03-573F45644A61}"/>
          </ac:spMkLst>
        </pc:spChg>
        <pc:spChg chg="mod">
          <ac:chgData name="Andrea Gill" userId="ba051781-70cc-48f0-805d-0b9ae2e8e24e" providerId="ADAL" clId="{05650194-9AAE-4DA8-AD38-7F7F445E7BC0}" dt="2024-09-19T18:47:31.063" v="637" actId="20577"/>
          <ac:spMkLst>
            <pc:docMk/>
            <pc:sldMk cId="2642157219" sldId="442"/>
            <ac:spMk id="4" creationId="{9C20FFB5-A753-2741-92F3-124A93FFA15E}"/>
          </ac:spMkLst>
        </pc:spChg>
      </pc:sldChg>
      <pc:sldChg chg="modSp mod">
        <pc:chgData name="Andrea Gill" userId="ba051781-70cc-48f0-805d-0b9ae2e8e24e" providerId="ADAL" clId="{05650194-9AAE-4DA8-AD38-7F7F445E7BC0}" dt="2024-09-19T20:09:37.396" v="1075" actId="20577"/>
        <pc:sldMkLst>
          <pc:docMk/>
          <pc:sldMk cId="1794437900" sldId="443"/>
        </pc:sldMkLst>
        <pc:spChg chg="mod">
          <ac:chgData name="Andrea Gill" userId="ba051781-70cc-48f0-805d-0b9ae2e8e24e" providerId="ADAL" clId="{05650194-9AAE-4DA8-AD38-7F7F445E7BC0}" dt="2024-09-19T20:09:37.396" v="1075" actId="20577"/>
          <ac:spMkLst>
            <pc:docMk/>
            <pc:sldMk cId="1794437900" sldId="443"/>
            <ac:spMk id="2" creationId="{6A5F3DA7-BD88-9D4C-BC03-573F45644A61}"/>
          </ac:spMkLst>
        </pc:spChg>
      </pc:sldChg>
      <pc:sldChg chg="modSp mod">
        <pc:chgData name="Andrea Gill" userId="ba051781-70cc-48f0-805d-0b9ae2e8e24e" providerId="ADAL" clId="{05650194-9AAE-4DA8-AD38-7F7F445E7BC0}" dt="2024-09-20T17:32:25.569" v="1130" actId="20577"/>
        <pc:sldMkLst>
          <pc:docMk/>
          <pc:sldMk cId="4200178823" sldId="448"/>
        </pc:sldMkLst>
        <pc:spChg chg="mod">
          <ac:chgData name="Andrea Gill" userId="ba051781-70cc-48f0-805d-0b9ae2e8e24e" providerId="ADAL" clId="{05650194-9AAE-4DA8-AD38-7F7F445E7BC0}" dt="2024-09-20T17:32:25.569" v="1130" actId="20577"/>
          <ac:spMkLst>
            <pc:docMk/>
            <pc:sldMk cId="4200178823" sldId="448"/>
            <ac:spMk id="3" creationId="{7986ACFC-34AC-E499-19E6-2F82F26CAABD}"/>
          </ac:spMkLst>
        </pc:spChg>
      </pc:sldChg>
      <pc:sldMasterChg chg="delSldLayout">
        <pc:chgData name="Andrea Gill" userId="ba051781-70cc-48f0-805d-0b9ae2e8e24e" providerId="ADAL" clId="{05650194-9AAE-4DA8-AD38-7F7F445E7BC0}" dt="2024-09-19T18:32:54.096" v="42" actId="2696"/>
        <pc:sldMasterMkLst>
          <pc:docMk/>
          <pc:sldMasterMk cId="2521696689" sldId="2147483661"/>
        </pc:sldMasterMkLst>
        <pc:sldLayoutChg chg="del">
          <pc:chgData name="Andrea Gill" userId="ba051781-70cc-48f0-805d-0b9ae2e8e24e" providerId="ADAL" clId="{05650194-9AAE-4DA8-AD38-7F7F445E7BC0}" dt="2024-09-19T18:32:54.096" v="42" actId="2696"/>
          <pc:sldLayoutMkLst>
            <pc:docMk/>
            <pc:sldMasterMk cId="2521696689" sldId="2147483661"/>
            <pc:sldLayoutMk cId="2306131260" sldId="2147483664"/>
          </pc:sldLayoutMkLst>
        </pc:sldLayoutChg>
      </pc:sldMasterChg>
    </pc:docChg>
  </pc:docChgLst>
  <pc:docChgLst>
    <pc:chgData name="Kevin Hamilton" userId="S::kevin.hamilton@utoronto.ca::ef7054f8-82ee-4d06-93f7-7465d3dbe861" providerId="AD" clId="Web-{271048AF-D02F-71BE-AEA2-CE7AFF832D09}"/>
    <pc:docChg chg="modSld">
      <pc:chgData name="Kevin Hamilton" userId="S::kevin.hamilton@utoronto.ca::ef7054f8-82ee-4d06-93f7-7465d3dbe861" providerId="AD" clId="Web-{271048AF-D02F-71BE-AEA2-CE7AFF832D09}" dt="2024-09-17T21:35:04.288" v="9" actId="20577"/>
      <pc:docMkLst>
        <pc:docMk/>
      </pc:docMkLst>
      <pc:sldChg chg="modSp">
        <pc:chgData name="Kevin Hamilton" userId="S::kevin.hamilton@utoronto.ca::ef7054f8-82ee-4d06-93f7-7465d3dbe861" providerId="AD" clId="Web-{271048AF-D02F-71BE-AEA2-CE7AFF832D09}" dt="2024-09-17T21:35:04.288" v="9" actId="20577"/>
        <pc:sldMkLst>
          <pc:docMk/>
          <pc:sldMk cId="1627824208" sldId="375"/>
        </pc:sldMkLst>
        <pc:graphicFrameChg chg="modGraphic">
          <ac:chgData name="Kevin Hamilton" userId="S::kevin.hamilton@utoronto.ca::ef7054f8-82ee-4d06-93f7-7465d3dbe861" providerId="AD" clId="Web-{271048AF-D02F-71BE-AEA2-CE7AFF832D09}" dt="2024-09-17T21:35:04.288" v="9" actId="20577"/>
          <ac:graphicFrameMkLst>
            <pc:docMk/>
            <pc:sldMk cId="1627824208" sldId="375"/>
            <ac:graphicFrameMk id="20" creationId="{36AB0499-A5F5-1423-1269-549CF78C6B2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b="0"/>
              <a:t>CFI IF Success Rates (2008-2023)</a:t>
            </a:r>
          </a:p>
          <a:p>
            <a:pPr>
              <a:defRPr/>
            </a:pPr>
            <a:r>
              <a:rPr lang="en-CA" b="0"/>
              <a:t>%</a:t>
            </a:r>
            <a:r>
              <a:rPr lang="en-CA" b="0" baseline="0"/>
              <a:t> of funds awarded vs funds applied for</a:t>
            </a:r>
            <a:endParaRPr lang="en-CA" b="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Sheet1!$B$1</c:f>
              <c:strCache>
                <c:ptCount val="1"/>
                <c:pt idx="0">
                  <c:v>UofT </c:v>
                </c:pt>
              </c:strCache>
            </c:strRef>
          </c:tx>
          <c:spPr>
            <a:solidFill>
              <a:schemeClr val="tx2">
                <a:lumMod val="75000"/>
                <a:lumOff val="25000"/>
              </a:schemeClr>
            </a:solidFill>
            <a:ln>
              <a:noFill/>
            </a:ln>
            <a:effectLst/>
          </c:spPr>
          <c:invertIfNegative val="0"/>
          <c:cat>
            <c:numRef>
              <c:f>Sheet1!$A$2:$A$7</c:f>
              <c:numCache>
                <c:formatCode>General</c:formatCode>
                <c:ptCount val="6"/>
                <c:pt idx="0">
                  <c:v>2008</c:v>
                </c:pt>
                <c:pt idx="1">
                  <c:v>2012</c:v>
                </c:pt>
                <c:pt idx="2">
                  <c:v>2015</c:v>
                </c:pt>
                <c:pt idx="3">
                  <c:v>2017</c:v>
                </c:pt>
                <c:pt idx="4">
                  <c:v>2020</c:v>
                </c:pt>
                <c:pt idx="5">
                  <c:v>2023</c:v>
                </c:pt>
              </c:numCache>
            </c:numRef>
          </c:cat>
          <c:val>
            <c:numRef>
              <c:f>Sheet1!$B$2:$B$7</c:f>
              <c:numCache>
                <c:formatCode>0%</c:formatCode>
                <c:ptCount val="6"/>
                <c:pt idx="0">
                  <c:v>0.49</c:v>
                </c:pt>
                <c:pt idx="1">
                  <c:v>0.66</c:v>
                </c:pt>
                <c:pt idx="2">
                  <c:v>0.2</c:v>
                </c:pt>
                <c:pt idx="3">
                  <c:v>0.45</c:v>
                </c:pt>
                <c:pt idx="4">
                  <c:v>0.27</c:v>
                </c:pt>
                <c:pt idx="5">
                  <c:v>0.39</c:v>
                </c:pt>
              </c:numCache>
            </c:numRef>
          </c:val>
          <c:extLst>
            <c:ext xmlns:c16="http://schemas.microsoft.com/office/drawing/2014/chart" uri="{C3380CC4-5D6E-409C-BE32-E72D297353CC}">
              <c16:uniqueId val="{00000000-962F-42F2-8BB7-599333C67A7F}"/>
            </c:ext>
          </c:extLst>
        </c:ser>
        <c:ser>
          <c:idx val="2"/>
          <c:order val="2"/>
          <c:tx>
            <c:strRef>
              <c:f>Sheet1!$C$1</c:f>
              <c:strCache>
                <c:ptCount val="1"/>
                <c:pt idx="0">
                  <c:v>National</c:v>
                </c:pt>
              </c:strCache>
            </c:strRef>
          </c:tx>
          <c:spPr>
            <a:solidFill>
              <a:schemeClr val="accent4">
                <a:lumMod val="75000"/>
              </a:schemeClr>
            </a:solidFill>
            <a:ln>
              <a:noFill/>
            </a:ln>
            <a:effectLst/>
          </c:spPr>
          <c:invertIfNegative val="0"/>
          <c:cat>
            <c:numRef>
              <c:f>Sheet1!$A$2:$A$7</c:f>
              <c:numCache>
                <c:formatCode>General</c:formatCode>
                <c:ptCount val="6"/>
                <c:pt idx="0">
                  <c:v>2008</c:v>
                </c:pt>
                <c:pt idx="1">
                  <c:v>2012</c:v>
                </c:pt>
                <c:pt idx="2">
                  <c:v>2015</c:v>
                </c:pt>
                <c:pt idx="3">
                  <c:v>2017</c:v>
                </c:pt>
                <c:pt idx="4">
                  <c:v>2020</c:v>
                </c:pt>
                <c:pt idx="5">
                  <c:v>2023</c:v>
                </c:pt>
              </c:numCache>
            </c:numRef>
          </c:cat>
          <c:val>
            <c:numRef>
              <c:f>Sheet1!$C$2:$C$7</c:f>
              <c:numCache>
                <c:formatCode>0%</c:formatCode>
                <c:ptCount val="6"/>
                <c:pt idx="0">
                  <c:v>0.34</c:v>
                </c:pt>
                <c:pt idx="1">
                  <c:v>0.36</c:v>
                </c:pt>
                <c:pt idx="2">
                  <c:v>0.33</c:v>
                </c:pt>
                <c:pt idx="3">
                  <c:v>0.35</c:v>
                </c:pt>
                <c:pt idx="4">
                  <c:v>0.36</c:v>
                </c:pt>
                <c:pt idx="5">
                  <c:v>0.35</c:v>
                </c:pt>
              </c:numCache>
            </c:numRef>
          </c:val>
          <c:extLst>
            <c:ext xmlns:c16="http://schemas.microsoft.com/office/drawing/2014/chart" uri="{C3380CC4-5D6E-409C-BE32-E72D297353CC}">
              <c16:uniqueId val="{00000001-962F-42F2-8BB7-599333C67A7F}"/>
            </c:ext>
          </c:extLst>
        </c:ser>
        <c:dLbls>
          <c:showLegendKey val="0"/>
          <c:showVal val="0"/>
          <c:showCatName val="0"/>
          <c:showSerName val="0"/>
          <c:showPercent val="0"/>
          <c:showBubbleSize val="0"/>
        </c:dLbls>
        <c:gapWidth val="219"/>
        <c:overlap val="-27"/>
        <c:axId val="341859600"/>
        <c:axId val="341860080"/>
        <c:extLst>
          <c:ext xmlns:c15="http://schemas.microsoft.com/office/drawing/2012/chart" uri="{02D57815-91ED-43cb-92C2-25804820EDAC}">
            <c15:filteredBarSeries>
              <c15:ser>
                <c:idx val="0"/>
                <c:order val="0"/>
                <c:tx>
                  <c:strRef>
                    <c:extLst>
                      <c:ext uri="{02D57815-91ED-43cb-92C2-25804820EDAC}">
                        <c15:formulaRef>
                          <c15:sqref>Sheet1!$A$1</c15:sqref>
                        </c15:formulaRef>
                      </c:ext>
                    </c:extLst>
                    <c:strCache>
                      <c:ptCount val="1"/>
                      <c:pt idx="0">
                        <c:v>Competition</c:v>
                      </c:pt>
                    </c:strCache>
                  </c:strRef>
                </c:tx>
                <c:spPr>
                  <a:solidFill>
                    <a:schemeClr val="accent1"/>
                  </a:solidFill>
                  <a:ln>
                    <a:noFill/>
                  </a:ln>
                  <a:effectLst/>
                </c:spPr>
                <c:invertIfNegative val="0"/>
                <c:cat>
                  <c:numRef>
                    <c:extLst>
                      <c:ext uri="{02D57815-91ED-43cb-92C2-25804820EDAC}">
                        <c15:formulaRef>
                          <c15:sqref>Sheet1!$A$2:$A$7</c15:sqref>
                        </c15:formulaRef>
                      </c:ext>
                    </c:extLst>
                    <c:numCache>
                      <c:formatCode>General</c:formatCode>
                      <c:ptCount val="6"/>
                      <c:pt idx="0">
                        <c:v>2008</c:v>
                      </c:pt>
                      <c:pt idx="1">
                        <c:v>2012</c:v>
                      </c:pt>
                      <c:pt idx="2">
                        <c:v>2015</c:v>
                      </c:pt>
                      <c:pt idx="3">
                        <c:v>2017</c:v>
                      </c:pt>
                      <c:pt idx="4">
                        <c:v>2020</c:v>
                      </c:pt>
                      <c:pt idx="5">
                        <c:v>2023</c:v>
                      </c:pt>
                    </c:numCache>
                  </c:numRef>
                </c:cat>
                <c:val>
                  <c:numRef>
                    <c:extLst>
                      <c:ext uri="{02D57815-91ED-43cb-92C2-25804820EDAC}">
                        <c15:formulaRef>
                          <c15:sqref>Sheet1!$A$2:$A$7</c15:sqref>
                        </c15:formulaRef>
                      </c:ext>
                    </c:extLst>
                    <c:numCache>
                      <c:formatCode>General</c:formatCode>
                      <c:ptCount val="6"/>
                      <c:pt idx="0">
                        <c:v>2008</c:v>
                      </c:pt>
                      <c:pt idx="1">
                        <c:v>2012</c:v>
                      </c:pt>
                      <c:pt idx="2">
                        <c:v>2015</c:v>
                      </c:pt>
                      <c:pt idx="3">
                        <c:v>2017</c:v>
                      </c:pt>
                      <c:pt idx="4">
                        <c:v>2020</c:v>
                      </c:pt>
                      <c:pt idx="5">
                        <c:v>2023</c:v>
                      </c:pt>
                    </c:numCache>
                  </c:numRef>
                </c:val>
                <c:extLst>
                  <c:ext xmlns:c16="http://schemas.microsoft.com/office/drawing/2014/chart" uri="{C3380CC4-5D6E-409C-BE32-E72D297353CC}">
                    <c16:uniqueId val="{00000002-962F-42F2-8BB7-599333C67A7F}"/>
                  </c:ext>
                </c:extLst>
              </c15:ser>
            </c15:filteredBarSeries>
          </c:ext>
        </c:extLst>
      </c:barChart>
      <c:catAx>
        <c:axId val="34185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41860080"/>
        <c:crossesAt val="0"/>
        <c:auto val="1"/>
        <c:lblAlgn val="ctr"/>
        <c:lblOffset val="100"/>
        <c:noMultiLvlLbl val="0"/>
      </c:catAx>
      <c:valAx>
        <c:axId val="3418600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4185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0.06529</cdr:x>
      <cdr:y>0.44965</cdr:y>
    </cdr:from>
    <cdr:to>
      <cdr:x>0.19654</cdr:x>
      <cdr:y>0.55035</cdr:y>
    </cdr:to>
    <cdr:sp macro="" textlink="">
      <cdr:nvSpPr>
        <cdr:cNvPr id="2" name="TextBox 1">
          <a:extLst xmlns:a="http://schemas.openxmlformats.org/drawingml/2006/main">
            <a:ext uri="{FF2B5EF4-FFF2-40B4-BE49-F238E27FC236}">
              <a16:creationId xmlns:a16="http://schemas.microsoft.com/office/drawing/2014/main" id="{FD9B102C-CED5-7235-91F7-2EAB2AE3F72E}"/>
            </a:ext>
          </a:extLst>
        </cdr:cNvPr>
        <cdr:cNvSpPr txBox="1"/>
      </cdr:nvSpPr>
      <cdr:spPr>
        <a:xfrm xmlns:a="http://schemas.openxmlformats.org/drawingml/2006/main">
          <a:off x="421700" y="1657344"/>
          <a:ext cx="847679" cy="3711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CA" sz="1000" dirty="0"/>
            <a:t>($58M)</a:t>
          </a:r>
        </a:p>
      </cdr:txBody>
    </cdr:sp>
  </cdr:relSizeAnchor>
  <cdr:relSizeAnchor xmlns:cdr="http://schemas.openxmlformats.org/drawingml/2006/chartDrawing">
    <cdr:from>
      <cdr:x>0.20802</cdr:x>
      <cdr:y>0.32708</cdr:y>
    </cdr:from>
    <cdr:to>
      <cdr:x>0.33927</cdr:x>
      <cdr:y>0.42778</cdr:y>
    </cdr:to>
    <cdr:sp macro="" textlink="">
      <cdr:nvSpPr>
        <cdr:cNvPr id="3" name="TextBox 1">
          <a:extLst xmlns:a="http://schemas.openxmlformats.org/drawingml/2006/main">
            <a:ext uri="{FF2B5EF4-FFF2-40B4-BE49-F238E27FC236}">
              <a16:creationId xmlns:a16="http://schemas.microsoft.com/office/drawing/2014/main" id="{8D60D7A8-EF9E-3B7B-0B7A-FE2479E233D4}"/>
            </a:ext>
          </a:extLst>
        </cdr:cNvPr>
        <cdr:cNvSpPr txBox="1"/>
      </cdr:nvSpPr>
      <cdr:spPr>
        <a:xfrm xmlns:a="http://schemas.openxmlformats.org/drawingml/2006/main">
          <a:off x="1343530" y="1205572"/>
          <a:ext cx="847679" cy="3711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000" dirty="0"/>
            <a:t>($21M)</a:t>
          </a:r>
        </a:p>
      </cdr:txBody>
    </cdr:sp>
  </cdr:relSizeAnchor>
  <cdr:relSizeAnchor xmlns:cdr="http://schemas.openxmlformats.org/drawingml/2006/chartDrawing">
    <cdr:from>
      <cdr:x>0.35763</cdr:x>
      <cdr:y>0.62805</cdr:y>
    </cdr:from>
    <cdr:to>
      <cdr:x>0.48888</cdr:x>
      <cdr:y>0.72874</cdr:y>
    </cdr:to>
    <cdr:sp macro="" textlink="">
      <cdr:nvSpPr>
        <cdr:cNvPr id="4" name="TextBox 1">
          <a:extLst xmlns:a="http://schemas.openxmlformats.org/drawingml/2006/main">
            <a:ext uri="{FF2B5EF4-FFF2-40B4-BE49-F238E27FC236}">
              <a16:creationId xmlns:a16="http://schemas.microsoft.com/office/drawing/2014/main" id="{77876856-5B1F-A91C-8250-642AE2B7CC01}"/>
            </a:ext>
          </a:extLst>
        </cdr:cNvPr>
        <cdr:cNvSpPr txBox="1"/>
      </cdr:nvSpPr>
      <cdr:spPr>
        <a:xfrm xmlns:a="http://schemas.openxmlformats.org/drawingml/2006/main">
          <a:off x="2309736" y="2314899"/>
          <a:ext cx="847680" cy="3711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000" dirty="0"/>
            <a:t>($11M)</a:t>
          </a:r>
        </a:p>
      </cdr:txBody>
    </cdr:sp>
  </cdr:relSizeAnchor>
  <cdr:relSizeAnchor xmlns:cdr="http://schemas.openxmlformats.org/drawingml/2006/chartDrawing">
    <cdr:from>
      <cdr:x>0.51366</cdr:x>
      <cdr:y>0.44965</cdr:y>
    </cdr:from>
    <cdr:to>
      <cdr:x>0.64491</cdr:x>
      <cdr:y>0.55035</cdr:y>
    </cdr:to>
    <cdr:sp macro="" textlink="">
      <cdr:nvSpPr>
        <cdr:cNvPr id="5" name="TextBox 1">
          <a:extLst xmlns:a="http://schemas.openxmlformats.org/drawingml/2006/main">
            <a:ext uri="{FF2B5EF4-FFF2-40B4-BE49-F238E27FC236}">
              <a16:creationId xmlns:a16="http://schemas.microsoft.com/office/drawing/2014/main" id="{77876856-5B1F-A91C-8250-642AE2B7CC01}"/>
            </a:ext>
          </a:extLst>
        </cdr:cNvPr>
        <cdr:cNvSpPr txBox="1"/>
      </cdr:nvSpPr>
      <cdr:spPr>
        <a:xfrm xmlns:a="http://schemas.openxmlformats.org/drawingml/2006/main">
          <a:off x="3142033" y="1657344"/>
          <a:ext cx="802853" cy="3711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000" dirty="0"/>
            <a:t>($54M)</a:t>
          </a:r>
        </a:p>
      </cdr:txBody>
    </cdr:sp>
  </cdr:relSizeAnchor>
  <cdr:relSizeAnchor xmlns:cdr="http://schemas.openxmlformats.org/drawingml/2006/chartDrawing">
    <cdr:from>
      <cdr:x>0.65573</cdr:x>
      <cdr:y>0.57075</cdr:y>
    </cdr:from>
    <cdr:to>
      <cdr:x>0.78698</cdr:x>
      <cdr:y>0.67144</cdr:y>
    </cdr:to>
    <cdr:sp macro="" textlink="">
      <cdr:nvSpPr>
        <cdr:cNvPr id="6" name="TextBox 1">
          <a:extLst xmlns:a="http://schemas.openxmlformats.org/drawingml/2006/main">
            <a:ext uri="{FF2B5EF4-FFF2-40B4-BE49-F238E27FC236}">
              <a16:creationId xmlns:a16="http://schemas.microsoft.com/office/drawing/2014/main" id="{77876856-5B1F-A91C-8250-642AE2B7CC01}"/>
            </a:ext>
          </a:extLst>
        </cdr:cNvPr>
        <cdr:cNvSpPr txBox="1"/>
      </cdr:nvSpPr>
      <cdr:spPr>
        <a:xfrm xmlns:a="http://schemas.openxmlformats.org/drawingml/2006/main">
          <a:off x="4011075" y="2103708"/>
          <a:ext cx="802852" cy="3711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000" dirty="0"/>
            <a:t>($24M)</a:t>
          </a:r>
        </a:p>
      </cdr:txBody>
    </cdr:sp>
  </cdr:relSizeAnchor>
  <cdr:relSizeAnchor xmlns:cdr="http://schemas.openxmlformats.org/drawingml/2006/chartDrawing">
    <cdr:from>
      <cdr:x>0.81526</cdr:x>
      <cdr:y>0.5</cdr:y>
    </cdr:from>
    <cdr:to>
      <cdr:x>0.94651</cdr:x>
      <cdr:y>0.60069</cdr:y>
    </cdr:to>
    <cdr:sp macro="" textlink="">
      <cdr:nvSpPr>
        <cdr:cNvPr id="7" name="TextBox 1">
          <a:extLst xmlns:a="http://schemas.openxmlformats.org/drawingml/2006/main">
            <a:ext uri="{FF2B5EF4-FFF2-40B4-BE49-F238E27FC236}">
              <a16:creationId xmlns:a16="http://schemas.microsoft.com/office/drawing/2014/main" id="{77876856-5B1F-A91C-8250-642AE2B7CC01}"/>
            </a:ext>
          </a:extLst>
        </cdr:cNvPr>
        <cdr:cNvSpPr txBox="1"/>
      </cdr:nvSpPr>
      <cdr:spPr>
        <a:xfrm xmlns:a="http://schemas.openxmlformats.org/drawingml/2006/main">
          <a:off x="5265376" y="1842927"/>
          <a:ext cx="847680" cy="3711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000" dirty="0"/>
            <a:t>($34M)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050B7-AC42-4E55-A07E-C7E8E632344C}" type="datetimeFigureOut">
              <a:rPr lang="en-CA" smtClean="0"/>
              <a:t>2024-09-23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0FEFD-6C24-498A-8B23-839ADAA01577}" type="slidenum">
              <a:rPr lang="en-CA" smtClean="0"/>
              <a:t>‹#›</a:t>
            </a:fld>
            <a:endParaRPr lang="en-CA"/>
          </a:p>
        </p:txBody>
      </p:sp>
    </p:spTree>
    <p:extLst>
      <p:ext uri="{BB962C8B-B14F-4D97-AF65-F5344CB8AC3E}">
        <p14:creationId xmlns:p14="http://schemas.microsoft.com/office/powerpoint/2010/main" val="3726054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916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215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21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08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21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21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21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21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215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897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2EF7B-DDB8-B345-905A-1035F5FCA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21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2.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emf"/><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9.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422226" y="1452287"/>
            <a:ext cx="9510245" cy="4262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DRAFT for discussion</a:t>
            </a:r>
          </a:p>
        </p:txBody>
      </p:sp>
      <p:sp>
        <p:nvSpPr>
          <p:cNvPr id="6" name="Slide Number Placeholder 5"/>
          <p:cNvSpPr>
            <a:spLocks noGrp="1"/>
          </p:cNvSpPr>
          <p:nvPr>
            <p:ph type="sldNum" sz="quarter" idx="12"/>
          </p:nvPr>
        </p:nvSpPr>
        <p:spPr/>
        <p:txBody>
          <a:bodyPr/>
          <a:lstStyle/>
          <a:p>
            <a:fld id="{E95093C1-3A22-4FD3-9A2D-0EF7936C6C71}" type="slidenum">
              <a:rPr lang="en-US" smtClean="0"/>
              <a:t>‹#›</a:t>
            </a:fld>
            <a:endParaRPr lang="en-US"/>
          </a:p>
        </p:txBody>
      </p:sp>
    </p:spTree>
    <p:extLst>
      <p:ext uri="{BB962C8B-B14F-4D97-AF65-F5344CB8AC3E}">
        <p14:creationId xmlns:p14="http://schemas.microsoft.com/office/powerpoint/2010/main" val="663141925"/>
      </p:ext>
    </p:extLst>
  </p:cSld>
  <p:clrMapOvr>
    <a:masterClrMapping/>
  </p:clrMapOvr>
  <p:extLst>
    <p:ext uri="{DCECCB84-F9BA-43D5-87BE-67443E8EF086}">
      <p15:sldGuideLst xmlns:p15="http://schemas.microsoft.com/office/powerpoint/2012/main">
        <p15:guide id="1" pos="7224">
          <p15:clr>
            <a:srgbClr val="FBAE40"/>
          </p15:clr>
        </p15:guide>
        <p15:guide id="2" orient="horz" pos="3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Caret C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7E08-89F9-E440-B732-3AEBA43BD82E}"/>
              </a:ext>
            </a:extLst>
          </p:cNvPr>
          <p:cNvSpPr>
            <a:spLocks noGrp="1"/>
          </p:cNvSpPr>
          <p:nvPr>
            <p:ph type="ctrTitle" hasCustomPrompt="1"/>
          </p:nvPr>
        </p:nvSpPr>
        <p:spPr>
          <a:xfrm>
            <a:off x="381000" y="441325"/>
            <a:ext cx="8570913" cy="1566863"/>
          </a:xfrm>
        </p:spPr>
        <p:txBody>
          <a:bodyPr anchor="t">
            <a:normAutofit/>
          </a:bodyPr>
          <a:lstStyle>
            <a:lvl1pPr algn="l">
              <a:defRPr sz="3200"/>
            </a:lvl1pPr>
          </a:lstStyle>
          <a:p>
            <a:r>
              <a:rPr lang="en-CA"/>
              <a:t>Presentation </a:t>
            </a:r>
            <a:br>
              <a:rPr lang="en-CA"/>
            </a:br>
            <a:r>
              <a:rPr lang="en-CA"/>
              <a:t>Title</a:t>
            </a:r>
          </a:p>
        </p:txBody>
      </p:sp>
      <p:sp>
        <p:nvSpPr>
          <p:cNvPr id="3" name="Subtitle 2">
            <a:extLst>
              <a:ext uri="{FF2B5EF4-FFF2-40B4-BE49-F238E27FC236}">
                <a16:creationId xmlns:a16="http://schemas.microsoft.com/office/drawing/2014/main" id="{8E88B004-1DA3-934C-8CB5-1FF691477431}"/>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1"/>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a:t>
            </a:r>
          </a:p>
        </p:txBody>
      </p:sp>
      <p:sp>
        <p:nvSpPr>
          <p:cNvPr id="4" name="Date Placeholder 3">
            <a:extLst>
              <a:ext uri="{FF2B5EF4-FFF2-40B4-BE49-F238E27FC236}">
                <a16:creationId xmlns:a16="http://schemas.microsoft.com/office/drawing/2014/main" id="{11F3C465-4A72-3842-A3F3-7E6EED668AD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0615CD9-9C91-9145-8CC5-580808F1229D}" type="datetime1">
              <a:rPr lang="en-CA" smtClean="0"/>
              <a:t>2024-09-23</a:t>
            </a:fld>
            <a:endParaRPr lang="en-CA"/>
          </a:p>
        </p:txBody>
      </p:sp>
      <p:sp>
        <p:nvSpPr>
          <p:cNvPr id="5" name="Footer Placeholder 4">
            <a:extLst>
              <a:ext uri="{FF2B5EF4-FFF2-40B4-BE49-F238E27FC236}">
                <a16:creationId xmlns:a16="http://schemas.microsoft.com/office/drawing/2014/main" id="{31F36BAC-CA62-6E4E-A36D-A9F19A02520C}"/>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87EAD7D6-A9D9-0A4E-973D-C119C5A93924}"/>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7" name="Picture 6">
            <a:extLst>
              <a:ext uri="{FF2B5EF4-FFF2-40B4-BE49-F238E27FC236}">
                <a16:creationId xmlns:a16="http://schemas.microsoft.com/office/drawing/2014/main" id="{523C4290-005E-1044-8877-09850C8B2E8B}"/>
              </a:ext>
            </a:extLst>
          </p:cNvPr>
          <p:cNvPicPr>
            <a:picLocks noChangeAspect="1"/>
          </p:cNvPicPr>
          <p:nvPr userDrawn="1"/>
        </p:nvPicPr>
        <p:blipFill>
          <a:blip r:embed="rId2"/>
          <a:stretch>
            <a:fillRect/>
          </a:stretch>
        </p:blipFill>
        <p:spPr>
          <a:xfrm>
            <a:off x="3594410" y="2750152"/>
            <a:ext cx="5003180" cy="2557956"/>
          </a:xfrm>
          <a:prstGeom prst="rect">
            <a:avLst/>
          </a:prstGeom>
        </p:spPr>
      </p:pic>
      <p:pic>
        <p:nvPicPr>
          <p:cNvPr id="10" name="Graphic 9">
            <a:extLst>
              <a:ext uri="{FF2B5EF4-FFF2-40B4-BE49-F238E27FC236}">
                <a16:creationId xmlns:a16="http://schemas.microsoft.com/office/drawing/2014/main" id="{D54FBC3A-439A-A143-88B8-10FF2922A5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Tree>
    <p:extLst>
      <p:ext uri="{BB962C8B-B14F-4D97-AF65-F5344CB8AC3E}">
        <p14:creationId xmlns:p14="http://schemas.microsoft.com/office/powerpoint/2010/main" val="68558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Caret Outline">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C26D92E2-ACCC-4D44-9CD7-A2DD39F68AC0}"/>
              </a:ext>
            </a:extLst>
          </p:cNvPr>
          <p:cNvSpPr>
            <a:spLocks noGrp="1"/>
          </p:cNvSpPr>
          <p:nvPr>
            <p:ph type="ctrTitle" hasCustomPrompt="1"/>
          </p:nvPr>
        </p:nvSpPr>
        <p:spPr>
          <a:xfrm>
            <a:off x="380999" y="441325"/>
            <a:ext cx="7858125" cy="1566863"/>
          </a:xfrm>
        </p:spPr>
        <p:txBody>
          <a:bodyPr anchor="t">
            <a:normAutofit/>
          </a:bodyPr>
          <a:lstStyle>
            <a:lvl1pPr algn="l">
              <a:defRPr sz="3200"/>
            </a:lvl1pPr>
          </a:lstStyle>
          <a:p>
            <a:r>
              <a:rPr lang="en-CA"/>
              <a:t>Presentation </a:t>
            </a:r>
            <a:br>
              <a:rPr lang="en-CA"/>
            </a:br>
            <a:r>
              <a:rPr lang="en-CA"/>
              <a:t>Title</a:t>
            </a:r>
          </a:p>
        </p:txBody>
      </p:sp>
      <p:sp>
        <p:nvSpPr>
          <p:cNvPr id="9" name="Subtitle 2">
            <a:extLst>
              <a:ext uri="{FF2B5EF4-FFF2-40B4-BE49-F238E27FC236}">
                <a16:creationId xmlns:a16="http://schemas.microsoft.com/office/drawing/2014/main" id="{5DE7BCD7-B4AD-5E46-AC39-220479761A2F}"/>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4"/>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a:t>
            </a:r>
          </a:p>
        </p:txBody>
      </p:sp>
      <p:pic>
        <p:nvPicPr>
          <p:cNvPr id="18" name="Picture 17">
            <a:extLst>
              <a:ext uri="{FF2B5EF4-FFF2-40B4-BE49-F238E27FC236}">
                <a16:creationId xmlns:a16="http://schemas.microsoft.com/office/drawing/2014/main" id="{4B095F56-D6EF-1B47-9C08-6E023A49ABB1}"/>
              </a:ext>
            </a:extLst>
          </p:cNvPr>
          <p:cNvPicPr>
            <a:picLocks noChangeAspect="1"/>
          </p:cNvPicPr>
          <p:nvPr userDrawn="1"/>
        </p:nvPicPr>
        <p:blipFill rotWithShape="1">
          <a:blip r:embed="rId2">
            <a:alphaModFix/>
          </a:blip>
          <a:srcRect l="1820" t="-3413" r="29666" b="7896"/>
          <a:stretch/>
        </p:blipFill>
        <p:spPr>
          <a:xfrm>
            <a:off x="3948051" y="1111346"/>
            <a:ext cx="8243949" cy="5746654"/>
          </a:xfrm>
          <a:prstGeom prst="rect">
            <a:avLst/>
          </a:prstGeom>
        </p:spPr>
      </p:pic>
      <p:pic>
        <p:nvPicPr>
          <p:cNvPr id="8" name="Graphic 7">
            <a:extLst>
              <a:ext uri="{FF2B5EF4-FFF2-40B4-BE49-F238E27FC236}">
                <a16:creationId xmlns:a16="http://schemas.microsoft.com/office/drawing/2014/main" id="{8E0F1A32-E0EA-A748-A816-3BDA7D0E595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6" name="Date Placeholder 3">
            <a:extLst>
              <a:ext uri="{FF2B5EF4-FFF2-40B4-BE49-F238E27FC236}">
                <a16:creationId xmlns:a16="http://schemas.microsoft.com/office/drawing/2014/main" id="{9A346C72-5BED-5F45-BE08-5991EEC3EFC0}"/>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83A30B42-391E-AE46-B312-B98B91215D1D}" type="datetime1">
              <a:rPr lang="en-CA" smtClean="0"/>
              <a:t>2024-09-23</a:t>
            </a:fld>
            <a:endParaRPr lang="en-CA"/>
          </a:p>
        </p:txBody>
      </p:sp>
      <p:sp>
        <p:nvSpPr>
          <p:cNvPr id="7" name="Footer Placeholder 4">
            <a:extLst>
              <a:ext uri="{FF2B5EF4-FFF2-40B4-BE49-F238E27FC236}">
                <a16:creationId xmlns:a16="http://schemas.microsoft.com/office/drawing/2014/main" id="{BCCC25B4-1D37-0647-B375-93F5F1C322E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75689793-27E5-124B-978D-6BF703C28E95}"/>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290453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Caret Soli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55A324-1402-8A4E-85AA-CEBBB404C77C}"/>
              </a:ext>
            </a:extLst>
          </p:cNvPr>
          <p:cNvSpPr>
            <a:spLocks noGrp="1"/>
          </p:cNvSpPr>
          <p:nvPr>
            <p:ph type="ctrTitle" hasCustomPrompt="1"/>
          </p:nvPr>
        </p:nvSpPr>
        <p:spPr>
          <a:xfrm>
            <a:off x="380999" y="441325"/>
            <a:ext cx="7858125" cy="1566863"/>
          </a:xfrm>
        </p:spPr>
        <p:txBody>
          <a:bodyPr anchor="t">
            <a:normAutofit/>
          </a:bodyPr>
          <a:lstStyle>
            <a:lvl1pPr algn="l">
              <a:defRPr sz="3200"/>
            </a:lvl1pPr>
          </a:lstStyle>
          <a:p>
            <a:r>
              <a:rPr lang="en-CA"/>
              <a:t>Presentation </a:t>
            </a:r>
            <a:br>
              <a:rPr lang="en-CA"/>
            </a:br>
            <a:r>
              <a:rPr lang="en-CA"/>
              <a:t>Title</a:t>
            </a:r>
          </a:p>
        </p:txBody>
      </p:sp>
      <p:sp>
        <p:nvSpPr>
          <p:cNvPr id="9" name="Subtitle 2">
            <a:extLst>
              <a:ext uri="{FF2B5EF4-FFF2-40B4-BE49-F238E27FC236}">
                <a16:creationId xmlns:a16="http://schemas.microsoft.com/office/drawing/2014/main" id="{08D77FEA-0643-9E4C-9D6C-A3FA4F9DF420}"/>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5"/>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a:t>
            </a:r>
          </a:p>
        </p:txBody>
      </p:sp>
      <p:pic>
        <p:nvPicPr>
          <p:cNvPr id="11" name="Picture 10">
            <a:extLst>
              <a:ext uri="{FF2B5EF4-FFF2-40B4-BE49-F238E27FC236}">
                <a16:creationId xmlns:a16="http://schemas.microsoft.com/office/drawing/2014/main" id="{6BE2BBD1-2F9D-464F-B471-14BCC68C8AB0}"/>
              </a:ext>
            </a:extLst>
          </p:cNvPr>
          <p:cNvPicPr>
            <a:picLocks noChangeAspect="1"/>
          </p:cNvPicPr>
          <p:nvPr userDrawn="1"/>
        </p:nvPicPr>
        <p:blipFill rotWithShape="1">
          <a:blip r:embed="rId2">
            <a:alphaModFix amt="39000"/>
          </a:blip>
          <a:srcRect l="-3644" t="-25966" r="27535" b="151"/>
          <a:stretch/>
        </p:blipFill>
        <p:spPr>
          <a:xfrm>
            <a:off x="3894820" y="0"/>
            <a:ext cx="8297180" cy="6858000"/>
          </a:xfrm>
          <a:prstGeom prst="rect">
            <a:avLst/>
          </a:prstGeom>
        </p:spPr>
      </p:pic>
      <p:pic>
        <p:nvPicPr>
          <p:cNvPr id="8" name="Graphic 7">
            <a:extLst>
              <a:ext uri="{FF2B5EF4-FFF2-40B4-BE49-F238E27FC236}">
                <a16:creationId xmlns:a16="http://schemas.microsoft.com/office/drawing/2014/main" id="{0F77BAB2-64E8-FE49-8BD8-77A56DDDE36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A04F6139-12B2-6E41-936E-3636E8A7552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EDCE013-AE49-7F47-8FF5-C5C600EB3539}" type="datetime1">
              <a:rPr lang="en-CA" smtClean="0"/>
              <a:t>2024-09-23</a:t>
            </a:fld>
            <a:endParaRPr lang="en-CA"/>
          </a:p>
        </p:txBody>
      </p:sp>
      <p:sp>
        <p:nvSpPr>
          <p:cNvPr id="10" name="Footer Placeholder 4">
            <a:extLst>
              <a:ext uri="{FF2B5EF4-FFF2-40B4-BE49-F238E27FC236}">
                <a16:creationId xmlns:a16="http://schemas.microsoft.com/office/drawing/2014/main" id="{68578076-3F0D-DA47-AC20-73342D3B76EA}"/>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2" name="Slide Number Placeholder 5">
            <a:extLst>
              <a:ext uri="{FF2B5EF4-FFF2-40B4-BE49-F238E27FC236}">
                <a16:creationId xmlns:a16="http://schemas.microsoft.com/office/drawing/2014/main" id="{3179519D-DB2C-4940-ACD7-FE931A52DE8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872820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6FD7-967E-424A-9BD5-E0E9DF564813}"/>
              </a:ext>
            </a:extLst>
          </p:cNvPr>
          <p:cNvSpPr>
            <a:spLocks noGrp="1"/>
          </p:cNvSpPr>
          <p:nvPr>
            <p:ph type="title" hasCustomPrompt="1"/>
          </p:nvPr>
        </p:nvSpPr>
        <p:spPr>
          <a:xfrm>
            <a:off x="2530475" y="1616977"/>
            <a:ext cx="7131050" cy="1676120"/>
          </a:xfrm>
        </p:spPr>
        <p:txBody>
          <a:bodyPr anchor="b">
            <a:normAutofit/>
          </a:bodyPr>
          <a:lstStyle>
            <a:lvl1pPr algn="ctr">
              <a:defRPr sz="3200"/>
            </a:lvl1pPr>
          </a:lstStyle>
          <a:p>
            <a:r>
              <a:rPr lang="en-CA"/>
              <a:t>Section Heading</a:t>
            </a:r>
          </a:p>
        </p:txBody>
      </p:sp>
      <p:sp>
        <p:nvSpPr>
          <p:cNvPr id="3" name="Text Placeholder 2">
            <a:extLst>
              <a:ext uri="{FF2B5EF4-FFF2-40B4-BE49-F238E27FC236}">
                <a16:creationId xmlns:a16="http://schemas.microsoft.com/office/drawing/2014/main" id="{0AAA6A2D-5FF2-0248-AC7C-1F35A14C05A1}"/>
              </a:ext>
            </a:extLst>
          </p:cNvPr>
          <p:cNvSpPr>
            <a:spLocks noGrp="1"/>
          </p:cNvSpPr>
          <p:nvPr>
            <p:ph type="body" idx="1" hasCustomPrompt="1"/>
          </p:nvPr>
        </p:nvSpPr>
        <p:spPr>
          <a:xfrm>
            <a:off x="3244850" y="3960665"/>
            <a:ext cx="5702300" cy="1500187"/>
          </a:xfrm>
        </p:spPr>
        <p:txBody>
          <a:bodyPr>
            <a:noAutofit/>
          </a:bodyPr>
          <a:lstStyle>
            <a:lvl1pPr marL="0" indent="0" algn="ctr">
              <a:buNone/>
              <a:defRPr sz="1400">
                <a:solidFill>
                  <a:schemeClr val="tx1"/>
                </a:solidFill>
              </a:defRPr>
            </a:lvl1pPr>
            <a:lvl2pPr marL="457200" indent="0" algn="ctr">
              <a:buNone/>
              <a:defRPr sz="1400">
                <a:solidFill>
                  <a:schemeClr val="tx1"/>
                </a:solidFill>
              </a:defRPr>
            </a:lvl2pPr>
            <a:lvl3pPr marL="914400" indent="0" algn="ctr">
              <a:buNone/>
              <a:defRPr sz="1400">
                <a:solidFill>
                  <a:schemeClr val="tx1"/>
                </a:solidFill>
              </a:defRPr>
            </a:lvl3pPr>
            <a:lvl4pPr marL="1371600" indent="0" algn="ctr">
              <a:buNone/>
              <a:defRPr sz="1400">
                <a:solidFill>
                  <a:schemeClr val="tx1"/>
                </a:solidFill>
              </a:defRPr>
            </a:lvl4pPr>
            <a:lvl5pPr marL="1828800" indent="0" algn="ctr">
              <a:buNone/>
              <a:defRPr sz="1400">
                <a:solidFill>
                  <a:schemeClr val="tx1"/>
                </a:solidFill>
              </a:defRPr>
            </a:lvl5pPr>
            <a:lvl6pPr marL="2286000" indent="0" algn="ctr">
              <a:buNone/>
              <a:defRPr sz="1400">
                <a:solidFill>
                  <a:schemeClr val="tx1"/>
                </a:solidFill>
              </a:defRPr>
            </a:lvl6pPr>
            <a:lvl7pPr marL="2743200" indent="0" algn="ctr">
              <a:buNone/>
              <a:defRPr sz="1400">
                <a:solidFill>
                  <a:schemeClr val="tx1"/>
                </a:solidFill>
              </a:defRPr>
            </a:lvl7pPr>
            <a:lvl8pPr marL="3200400" indent="0" algn="ctr">
              <a:buNone/>
              <a:defRPr sz="1400">
                <a:solidFill>
                  <a:schemeClr val="tx1"/>
                </a:solidFill>
              </a:defRPr>
            </a:lvl8pPr>
            <a:lvl9pPr marL="3657600" indent="0" algn="ctr">
              <a:buNone/>
              <a:defRPr sz="1400">
                <a:solidFill>
                  <a:schemeClr val="tx1"/>
                </a:solidFill>
              </a:defRPr>
            </a:lvl9pPr>
          </a:lstStyle>
          <a:p>
            <a:pPr lvl="0"/>
            <a:r>
              <a:rPr lang="en-CA"/>
              <a:t>Section Subtitle</a:t>
            </a:r>
          </a:p>
        </p:txBody>
      </p:sp>
      <p:sp>
        <p:nvSpPr>
          <p:cNvPr id="7" name="Date Placeholder 3">
            <a:extLst>
              <a:ext uri="{FF2B5EF4-FFF2-40B4-BE49-F238E27FC236}">
                <a16:creationId xmlns:a16="http://schemas.microsoft.com/office/drawing/2014/main" id="{53A96722-3409-394C-9FAD-A58B5E4B3FDE}"/>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45A2F542-CE52-CF42-A17F-45F79CA145F7}" type="datetime1">
              <a:rPr lang="en-CA" smtClean="0"/>
              <a:t>2024-09-23</a:t>
            </a:fld>
            <a:endParaRPr lang="en-CA"/>
          </a:p>
        </p:txBody>
      </p:sp>
      <p:sp>
        <p:nvSpPr>
          <p:cNvPr id="8" name="Footer Placeholder 4">
            <a:extLst>
              <a:ext uri="{FF2B5EF4-FFF2-40B4-BE49-F238E27FC236}">
                <a16:creationId xmlns:a16="http://schemas.microsoft.com/office/drawing/2014/main" id="{31F5D2BE-C001-F84E-B7B9-6CC8207F3E32}"/>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9DEDDCF2-E110-B84E-82C6-78895908542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0" name="Graphic 9">
            <a:extLst>
              <a:ext uri="{FF2B5EF4-FFF2-40B4-BE49-F238E27FC236}">
                <a16:creationId xmlns:a16="http://schemas.microsoft.com/office/drawing/2014/main" id="{6EED74A8-BFF9-A745-AE9F-37EB8CFD66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pic>
        <p:nvPicPr>
          <p:cNvPr id="11" name="Picture 10">
            <a:extLst>
              <a:ext uri="{FF2B5EF4-FFF2-40B4-BE49-F238E27FC236}">
                <a16:creationId xmlns:a16="http://schemas.microsoft.com/office/drawing/2014/main" id="{6D5B1E89-6CA9-8E4D-8BA6-86B127926C07}"/>
              </a:ext>
            </a:extLst>
          </p:cNvPr>
          <p:cNvPicPr>
            <a:picLocks noChangeAspect="1"/>
          </p:cNvPicPr>
          <p:nvPr userDrawn="1"/>
        </p:nvPicPr>
        <p:blipFill>
          <a:blip r:embed="rId4"/>
          <a:stretch>
            <a:fillRect/>
          </a:stretch>
        </p:blipFill>
        <p:spPr>
          <a:xfrm>
            <a:off x="5647354" y="409262"/>
            <a:ext cx="897292" cy="458755"/>
          </a:xfrm>
          <a:prstGeom prst="rect">
            <a:avLst/>
          </a:prstGeom>
        </p:spPr>
      </p:pic>
      <p:cxnSp>
        <p:nvCxnSpPr>
          <p:cNvPr id="12" name="Straight Connector 11">
            <a:extLst>
              <a:ext uri="{FF2B5EF4-FFF2-40B4-BE49-F238E27FC236}">
                <a16:creationId xmlns:a16="http://schemas.microsoft.com/office/drawing/2014/main" id="{FADE7F97-86D7-CF4A-A293-C547A43A4D8D}"/>
              </a:ext>
            </a:extLst>
          </p:cNvPr>
          <p:cNvCxnSpPr/>
          <p:nvPr userDrawn="1"/>
        </p:nvCxnSpPr>
        <p:spPr>
          <a:xfrm>
            <a:off x="5684820" y="3643943"/>
            <a:ext cx="82236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397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Descriptiv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7AAABE-04E8-A545-A314-42924AE6D5BD}"/>
              </a:ext>
            </a:extLst>
          </p:cNvPr>
          <p:cNvSpPr>
            <a:spLocks noGrp="1"/>
          </p:cNvSpPr>
          <p:nvPr>
            <p:ph type="ctrTitle" hasCustomPrompt="1"/>
          </p:nvPr>
        </p:nvSpPr>
        <p:spPr>
          <a:xfrm>
            <a:off x="695325" y="1792371"/>
            <a:ext cx="5329237" cy="2765968"/>
          </a:xfrm>
          <a:prstGeom prst="callout1">
            <a:avLst>
              <a:gd name="adj1" fmla="val -190"/>
              <a:gd name="adj2" fmla="val 15671"/>
              <a:gd name="adj3" fmla="val -153"/>
              <a:gd name="adj4" fmla="val 1942"/>
            </a:avLst>
          </a:prstGeom>
          <a:ln w="38100">
            <a:solidFill>
              <a:schemeClr val="accent1"/>
            </a:solidFill>
          </a:ln>
        </p:spPr>
        <p:txBody>
          <a:bodyPr tIns="246888" anchor="t">
            <a:normAutofit/>
          </a:bodyPr>
          <a:lstStyle>
            <a:lvl1pPr algn="l">
              <a:defRPr sz="3200" b="1"/>
            </a:lvl1pPr>
          </a:lstStyle>
          <a:p>
            <a:r>
              <a:rPr lang="en-CA"/>
              <a:t>Section Heading</a:t>
            </a:r>
          </a:p>
        </p:txBody>
      </p:sp>
      <p:sp>
        <p:nvSpPr>
          <p:cNvPr id="11" name="Subtitle 2">
            <a:extLst>
              <a:ext uri="{FF2B5EF4-FFF2-40B4-BE49-F238E27FC236}">
                <a16:creationId xmlns:a16="http://schemas.microsoft.com/office/drawing/2014/main" id="{3AAE98B3-4A8A-2140-8C47-61584E74A5DD}"/>
              </a:ext>
            </a:extLst>
          </p:cNvPr>
          <p:cNvSpPr>
            <a:spLocks noGrp="1"/>
          </p:cNvSpPr>
          <p:nvPr>
            <p:ph type="subTitle" idx="10" hasCustomPrompt="1"/>
          </p:nvPr>
        </p:nvSpPr>
        <p:spPr>
          <a:xfrm>
            <a:off x="6810375" y="1990491"/>
            <a:ext cx="4289426" cy="2852737"/>
          </a:xfrm>
          <a:prstGeom prst="callout1">
            <a:avLst>
              <a:gd name="adj1" fmla="val -37"/>
              <a:gd name="adj2" fmla="val 46"/>
              <a:gd name="adj3" fmla="val 100045"/>
              <a:gd name="adj4" fmla="val 65"/>
            </a:avLst>
          </a:prstGeom>
          <a:ln w="6350">
            <a:solidFill>
              <a:schemeClr val="tx1"/>
            </a:solidFill>
          </a:ln>
        </p:spPr>
        <p:txBody>
          <a:bodyPr lIns="274320">
            <a:normAutofit/>
          </a:bodyPr>
          <a:lstStyle>
            <a:lvl1pPr marL="0" indent="0" algn="l">
              <a:lnSpc>
                <a:spcPct val="110000"/>
              </a:lnSpc>
              <a:spcBef>
                <a:spcPts val="1000"/>
              </a:spcBef>
              <a:buNone/>
              <a:defRPr sz="1400" b="0" i="0">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Click to add text</a:t>
            </a:r>
          </a:p>
        </p:txBody>
      </p:sp>
      <p:pic>
        <p:nvPicPr>
          <p:cNvPr id="7" name="Graphic 6">
            <a:extLst>
              <a:ext uri="{FF2B5EF4-FFF2-40B4-BE49-F238E27FC236}">
                <a16:creationId xmlns:a16="http://schemas.microsoft.com/office/drawing/2014/main" id="{215ED64A-53E2-1A44-AD55-00B1E521C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sp>
        <p:nvSpPr>
          <p:cNvPr id="5" name="Date Placeholder 3">
            <a:extLst>
              <a:ext uri="{FF2B5EF4-FFF2-40B4-BE49-F238E27FC236}">
                <a16:creationId xmlns:a16="http://schemas.microsoft.com/office/drawing/2014/main" id="{D13D71FE-1CC0-1F46-A185-396A63CD6A68}"/>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250A0B0A-6ACC-8241-B012-577D9651F84C}" type="datetime1">
              <a:rPr lang="en-CA" smtClean="0"/>
              <a:t>2024-09-23</a:t>
            </a:fld>
            <a:endParaRPr lang="en-CA"/>
          </a:p>
        </p:txBody>
      </p:sp>
      <p:sp>
        <p:nvSpPr>
          <p:cNvPr id="6" name="Footer Placeholder 4">
            <a:extLst>
              <a:ext uri="{FF2B5EF4-FFF2-40B4-BE49-F238E27FC236}">
                <a16:creationId xmlns:a16="http://schemas.microsoft.com/office/drawing/2014/main" id="{9191076F-419C-D641-B89F-F1B596E8B7A4}"/>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DF8BF9F5-392D-8D44-B833-3381706685A3}"/>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384949358"/>
      </p:ext>
    </p:extLst>
  </p:cSld>
  <p:clrMapOvr>
    <a:masterClrMapping/>
  </p:clrMapOvr>
  <p:extLst>
    <p:ext uri="{DCECCB84-F9BA-43D5-87BE-67443E8EF086}">
      <p15:sldGuideLst xmlns:p15="http://schemas.microsoft.com/office/powerpoint/2012/main">
        <p15:guide id="1"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Simple Caret">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70D274-1ED4-804B-8715-1F4C88D9024B}"/>
              </a:ext>
            </a:extLst>
          </p:cNvPr>
          <p:cNvPicPr>
            <a:picLocks noChangeAspect="1"/>
          </p:cNvPicPr>
          <p:nvPr userDrawn="1"/>
        </p:nvPicPr>
        <p:blipFill rotWithShape="1">
          <a:blip r:embed="rId2">
            <a:alphaModFix amt="40000"/>
          </a:blip>
          <a:srcRect l="1820" t="-3413" r="29666" b="7896"/>
          <a:stretch/>
        </p:blipFill>
        <p:spPr>
          <a:xfrm>
            <a:off x="3948051" y="1111346"/>
            <a:ext cx="8243949" cy="5746654"/>
          </a:xfrm>
          <a:prstGeom prst="rect">
            <a:avLst/>
          </a:prstGeom>
        </p:spPr>
      </p:pic>
      <p:pic>
        <p:nvPicPr>
          <p:cNvPr id="6" name="Graphic 5">
            <a:extLst>
              <a:ext uri="{FF2B5EF4-FFF2-40B4-BE49-F238E27FC236}">
                <a16:creationId xmlns:a16="http://schemas.microsoft.com/office/drawing/2014/main" id="{ECFE630D-8407-8C4F-AA4A-A95E7C16305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5" name="Date Placeholder 3">
            <a:extLst>
              <a:ext uri="{FF2B5EF4-FFF2-40B4-BE49-F238E27FC236}">
                <a16:creationId xmlns:a16="http://schemas.microsoft.com/office/drawing/2014/main" id="{C8883679-6646-F742-A463-4E6C0747566A}"/>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1C8C8-841D-A345-A85E-41565600D661}" type="datetime1">
              <a:rPr lang="en-CA" smtClean="0"/>
              <a:t>2024-09-23</a:t>
            </a:fld>
            <a:endParaRPr lang="en-CA"/>
          </a:p>
        </p:txBody>
      </p:sp>
      <p:sp>
        <p:nvSpPr>
          <p:cNvPr id="7" name="Footer Placeholder 4">
            <a:extLst>
              <a:ext uri="{FF2B5EF4-FFF2-40B4-BE49-F238E27FC236}">
                <a16:creationId xmlns:a16="http://schemas.microsoft.com/office/drawing/2014/main" id="{F41E0A73-D492-2C44-BB8F-8495C2A5159A}"/>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46FB65DB-948B-FB4B-ABEF-1D1476F806A8}"/>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13" name="Title 1">
            <a:extLst>
              <a:ext uri="{FF2B5EF4-FFF2-40B4-BE49-F238E27FC236}">
                <a16:creationId xmlns:a16="http://schemas.microsoft.com/office/drawing/2014/main" id="{BB8A6943-10C1-3749-932A-FF4C23522D69}"/>
              </a:ext>
            </a:extLst>
          </p:cNvPr>
          <p:cNvSpPr>
            <a:spLocks noGrp="1"/>
          </p:cNvSpPr>
          <p:nvPr>
            <p:ph type="ctrTitle" hasCustomPrompt="1"/>
          </p:nvPr>
        </p:nvSpPr>
        <p:spPr>
          <a:xfrm>
            <a:off x="695325" y="1792371"/>
            <a:ext cx="5329237" cy="2765968"/>
          </a:xfrm>
          <a:prstGeom prst="callout1">
            <a:avLst>
              <a:gd name="adj1" fmla="val -190"/>
              <a:gd name="adj2" fmla="val 15671"/>
              <a:gd name="adj3" fmla="val -153"/>
              <a:gd name="adj4" fmla="val 1942"/>
            </a:avLst>
          </a:prstGeom>
          <a:ln w="38100">
            <a:solidFill>
              <a:schemeClr val="accent4"/>
            </a:solidFill>
          </a:ln>
        </p:spPr>
        <p:txBody>
          <a:bodyPr tIns="246888" anchor="t">
            <a:normAutofit/>
          </a:bodyPr>
          <a:lstStyle>
            <a:lvl1pPr algn="l">
              <a:defRPr sz="3200" b="1"/>
            </a:lvl1pPr>
          </a:lstStyle>
          <a:p>
            <a:r>
              <a:rPr lang="en-CA"/>
              <a:t>Section Heading</a:t>
            </a:r>
          </a:p>
        </p:txBody>
      </p:sp>
    </p:spTree>
    <p:extLst>
      <p:ext uri="{BB962C8B-B14F-4D97-AF65-F5344CB8AC3E}">
        <p14:creationId xmlns:p14="http://schemas.microsoft.com/office/powerpoint/2010/main" val="23718734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 Number Caret">
    <p:bg>
      <p:bgPr>
        <a:solidFill>
          <a:schemeClr val="bg2">
            <a:alpha val="7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4B5EC0-7D56-4B49-AA3A-387C76448E09}"/>
              </a:ext>
            </a:extLst>
          </p:cNvPr>
          <p:cNvPicPr>
            <a:picLocks noChangeAspect="1"/>
          </p:cNvPicPr>
          <p:nvPr userDrawn="1"/>
        </p:nvPicPr>
        <p:blipFill rotWithShape="1">
          <a:blip r:embed="rId2">
            <a:alphaModFix/>
          </a:blip>
          <a:srcRect l="-3644" t="-25966" r="27535" b="151"/>
          <a:stretch/>
        </p:blipFill>
        <p:spPr>
          <a:xfrm>
            <a:off x="3894820" y="0"/>
            <a:ext cx="8297180" cy="6858000"/>
          </a:xfrm>
          <a:prstGeom prst="rect">
            <a:avLst/>
          </a:prstGeom>
        </p:spPr>
      </p:pic>
      <p:sp>
        <p:nvSpPr>
          <p:cNvPr id="17" name="Text Placeholder 2">
            <a:extLst>
              <a:ext uri="{FF2B5EF4-FFF2-40B4-BE49-F238E27FC236}">
                <a16:creationId xmlns:a16="http://schemas.microsoft.com/office/drawing/2014/main" id="{F3E33AE5-10E5-2243-9512-DC5475B63950}"/>
              </a:ext>
            </a:extLst>
          </p:cNvPr>
          <p:cNvSpPr>
            <a:spLocks noGrp="1"/>
          </p:cNvSpPr>
          <p:nvPr>
            <p:ph type="body" idx="1" hasCustomPrompt="1"/>
          </p:nvPr>
        </p:nvSpPr>
        <p:spPr>
          <a:xfrm>
            <a:off x="0" y="2061102"/>
            <a:ext cx="1560385" cy="1267506"/>
          </a:xfrm>
        </p:spPr>
        <p:txBody>
          <a:bodyPr anchor="ctr">
            <a:noAutofit/>
          </a:bodyPr>
          <a:lstStyle>
            <a:lvl1pPr marL="0" indent="0" algn="r">
              <a:lnSpc>
                <a:spcPct val="100000"/>
              </a:lnSpc>
              <a:buNone/>
              <a:defRPr sz="7900" b="1" i="0" kern="1200" spc="-300" baseline="0">
                <a:solidFill>
                  <a:schemeClr val="accent5"/>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p>
        </p:txBody>
      </p:sp>
      <p:cxnSp>
        <p:nvCxnSpPr>
          <p:cNvPr id="19" name="Straight Connector 18">
            <a:extLst>
              <a:ext uri="{FF2B5EF4-FFF2-40B4-BE49-F238E27FC236}">
                <a16:creationId xmlns:a16="http://schemas.microsoft.com/office/drawing/2014/main" id="{CFE737EA-5785-A24D-9E71-BDFD7C684217}"/>
              </a:ext>
            </a:extLst>
          </p:cNvPr>
          <p:cNvCxnSpPr>
            <a:cxnSpLocks/>
          </p:cNvCxnSpPr>
          <p:nvPr userDrawn="1"/>
        </p:nvCxnSpPr>
        <p:spPr>
          <a:xfrm>
            <a:off x="1860440" y="2324422"/>
            <a:ext cx="0" cy="772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9F38B238-D0B5-004A-9FAE-29D20E21D615}"/>
              </a:ext>
            </a:extLst>
          </p:cNvPr>
          <p:cNvSpPr>
            <a:spLocks noGrp="1"/>
          </p:cNvSpPr>
          <p:nvPr>
            <p:ph type="ctrTitle" hasCustomPrompt="1"/>
          </p:nvPr>
        </p:nvSpPr>
        <p:spPr>
          <a:xfrm>
            <a:off x="2133377" y="2061101"/>
            <a:ext cx="7043551" cy="1333152"/>
          </a:xfrm>
        </p:spPr>
        <p:txBody>
          <a:bodyPr anchor="ctr">
            <a:normAutofit/>
          </a:bodyPr>
          <a:lstStyle>
            <a:lvl1pPr algn="l">
              <a:defRPr sz="3200"/>
            </a:lvl1pPr>
          </a:lstStyle>
          <a:p>
            <a:r>
              <a:rPr lang="en-CA"/>
              <a:t>Section </a:t>
            </a:r>
            <a:br>
              <a:rPr lang="en-CA"/>
            </a:br>
            <a:r>
              <a:rPr lang="en-CA"/>
              <a:t>Heading</a:t>
            </a:r>
          </a:p>
        </p:txBody>
      </p:sp>
      <p:pic>
        <p:nvPicPr>
          <p:cNvPr id="8" name="Graphic 7">
            <a:extLst>
              <a:ext uri="{FF2B5EF4-FFF2-40B4-BE49-F238E27FC236}">
                <a16:creationId xmlns:a16="http://schemas.microsoft.com/office/drawing/2014/main" id="{AD8B07EA-4FAC-044D-B395-490FA3D791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FA7CF644-58C1-BE45-9B9E-417D4AB7D84F}"/>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0609A50B-9DD7-034D-A237-6CF6D342A68E}" type="datetime1">
              <a:rPr lang="en-CA" smtClean="0"/>
              <a:t>2024-09-23</a:t>
            </a:fld>
            <a:endParaRPr lang="en-CA"/>
          </a:p>
        </p:txBody>
      </p:sp>
      <p:sp>
        <p:nvSpPr>
          <p:cNvPr id="9" name="Footer Placeholder 4">
            <a:extLst>
              <a:ext uri="{FF2B5EF4-FFF2-40B4-BE49-F238E27FC236}">
                <a16:creationId xmlns:a16="http://schemas.microsoft.com/office/drawing/2014/main" id="{941F033B-63AE-8B42-8C72-97D73DCEA7DD}"/>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F7C373BC-86A6-E046-973D-4A8D241C44BC}"/>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7794912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37">
          <p15:clr>
            <a:srgbClr val="FBAE40"/>
          </p15:clr>
        </p15:guide>
        <p15:guide id="2" orient="horz" pos="166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 Breadcrumb Caret">
    <p:bg>
      <p:bgPr>
        <a:solidFill>
          <a:schemeClr val="bg2">
            <a:alpha val="7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C9E1E9-5992-4D48-8D1D-3FB912143B24}"/>
              </a:ext>
            </a:extLst>
          </p:cNvPr>
          <p:cNvPicPr>
            <a:picLocks noChangeAspect="1"/>
          </p:cNvPicPr>
          <p:nvPr userDrawn="1"/>
        </p:nvPicPr>
        <p:blipFill rotWithShape="1">
          <a:blip r:embed="rId2">
            <a:alphaModFix/>
          </a:blip>
          <a:srcRect l="-3644" t="-25966" r="27535" b="151"/>
          <a:stretch/>
        </p:blipFill>
        <p:spPr>
          <a:xfrm>
            <a:off x="3894820" y="0"/>
            <a:ext cx="8297180" cy="6858000"/>
          </a:xfrm>
          <a:prstGeom prst="rect">
            <a:avLst/>
          </a:prstGeom>
        </p:spPr>
      </p:pic>
      <p:sp>
        <p:nvSpPr>
          <p:cNvPr id="11" name="Text Placeholder 2">
            <a:extLst>
              <a:ext uri="{FF2B5EF4-FFF2-40B4-BE49-F238E27FC236}">
                <a16:creationId xmlns:a16="http://schemas.microsoft.com/office/drawing/2014/main" id="{65928101-0180-9141-9194-F1121CCFDE68}"/>
              </a:ext>
            </a:extLst>
          </p:cNvPr>
          <p:cNvSpPr>
            <a:spLocks noGrp="1"/>
          </p:cNvSpPr>
          <p:nvPr>
            <p:ph type="body" idx="1" hasCustomPrompt="1"/>
          </p:nvPr>
        </p:nvSpPr>
        <p:spPr>
          <a:xfrm>
            <a:off x="695325" y="1422303"/>
            <a:ext cx="6043612" cy="665286"/>
          </a:xfrm>
        </p:spPr>
        <p:txBody>
          <a:bodyPr anchor="b">
            <a:normAutofit/>
          </a:bodyPr>
          <a:lstStyle>
            <a:lvl1pPr marL="0" indent="0">
              <a:lnSpc>
                <a:spcPct val="100000"/>
              </a:lnSpc>
              <a:buNone/>
              <a:defRPr sz="1600" b="1" i="0">
                <a:solidFill>
                  <a:srgbClr val="00A189"/>
                </a:solidFill>
                <a:latin typeface="Arial Black" panose="020B0604020202020204" pitchFamily="34" charset="0"/>
                <a:cs typeface="Arial Black"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Section Title</a:t>
            </a:r>
          </a:p>
        </p:txBody>
      </p:sp>
      <p:sp>
        <p:nvSpPr>
          <p:cNvPr id="19" name="Title 1">
            <a:extLst>
              <a:ext uri="{FF2B5EF4-FFF2-40B4-BE49-F238E27FC236}">
                <a16:creationId xmlns:a16="http://schemas.microsoft.com/office/drawing/2014/main" id="{850A253F-77BB-D94E-AF1B-27A5D6484640}"/>
              </a:ext>
            </a:extLst>
          </p:cNvPr>
          <p:cNvSpPr>
            <a:spLocks noGrp="1"/>
          </p:cNvSpPr>
          <p:nvPr>
            <p:ph type="ctrTitle" hasCustomPrompt="1"/>
          </p:nvPr>
        </p:nvSpPr>
        <p:spPr>
          <a:xfrm>
            <a:off x="695325" y="2202272"/>
            <a:ext cx="6043612" cy="2765968"/>
          </a:xfrm>
        </p:spPr>
        <p:txBody>
          <a:bodyPr anchor="t">
            <a:normAutofit/>
          </a:bodyPr>
          <a:lstStyle>
            <a:lvl1pPr algn="l">
              <a:defRPr sz="3400" b="0"/>
            </a:lvl1pPr>
          </a:lstStyle>
          <a:p>
            <a:r>
              <a:rPr lang="en-CA"/>
              <a:t>Section </a:t>
            </a:r>
            <a:br>
              <a:rPr lang="en-CA"/>
            </a:br>
            <a:r>
              <a:rPr lang="en-CA"/>
              <a:t>Heading</a:t>
            </a:r>
          </a:p>
        </p:txBody>
      </p:sp>
      <p:pic>
        <p:nvPicPr>
          <p:cNvPr id="7" name="Graphic 6">
            <a:extLst>
              <a:ext uri="{FF2B5EF4-FFF2-40B4-BE49-F238E27FC236}">
                <a16:creationId xmlns:a16="http://schemas.microsoft.com/office/drawing/2014/main" id="{301ED30A-1BA1-B147-AF99-21EDBFA858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6" name="Date Placeholder 3">
            <a:extLst>
              <a:ext uri="{FF2B5EF4-FFF2-40B4-BE49-F238E27FC236}">
                <a16:creationId xmlns:a16="http://schemas.microsoft.com/office/drawing/2014/main" id="{6ED4888D-8528-6349-9F57-D25FA9E5A866}"/>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54B51589-6EE3-C54F-A374-4E7D93FE6220}" type="datetime1">
              <a:rPr lang="en-CA" smtClean="0"/>
              <a:t>2024-09-23</a:t>
            </a:fld>
            <a:endParaRPr lang="en-CA"/>
          </a:p>
        </p:txBody>
      </p:sp>
      <p:sp>
        <p:nvSpPr>
          <p:cNvPr id="8" name="Footer Placeholder 4">
            <a:extLst>
              <a:ext uri="{FF2B5EF4-FFF2-40B4-BE49-F238E27FC236}">
                <a16:creationId xmlns:a16="http://schemas.microsoft.com/office/drawing/2014/main" id="{8B9706DA-CD19-1140-A5B7-D8D526FCCC20}"/>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4CDA8C2E-3CC7-D745-9DEC-E05C61896511}"/>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1566527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8939-CBF9-5846-919A-D2860AD0543B}"/>
              </a:ext>
            </a:extLst>
          </p:cNvPr>
          <p:cNvSpPr>
            <a:spLocks noGrp="1"/>
          </p:cNvSpPr>
          <p:nvPr>
            <p:ph type="title"/>
          </p:nvPr>
        </p:nvSpPr>
        <p:spPr/>
        <p:txBody>
          <a:bodyPr/>
          <a:lstStyle/>
          <a:p>
            <a:r>
              <a:rPr lang="en-US"/>
              <a:t>Click to edit Master title style</a:t>
            </a:r>
            <a:endParaRPr lang="en-CA"/>
          </a:p>
        </p:txBody>
      </p:sp>
      <p:sp>
        <p:nvSpPr>
          <p:cNvPr id="33" name="Content Placeholder 32">
            <a:extLst>
              <a:ext uri="{FF2B5EF4-FFF2-40B4-BE49-F238E27FC236}">
                <a16:creationId xmlns:a16="http://schemas.microsoft.com/office/drawing/2014/main" id="{EEF7C2F9-1C47-594C-80DD-0D433F54B810}"/>
              </a:ext>
            </a:extLst>
          </p:cNvPr>
          <p:cNvSpPr>
            <a:spLocks noGrp="1"/>
          </p:cNvSpPr>
          <p:nvPr>
            <p:ph type="body" sz="quarter" idx="23"/>
          </p:nvPr>
        </p:nvSpPr>
        <p:spPr>
          <a:xfrm>
            <a:off x="381001" y="1592263"/>
            <a:ext cx="2857499" cy="4176711"/>
          </a:xfrm>
        </p:spPr>
        <p:txBody>
          <a:bodyPr/>
          <a:lstStyle>
            <a:lvl1pPr>
              <a:spcBef>
                <a:spcPts val="1600"/>
              </a:spcBef>
              <a:defRPr lang="en-US" dirty="0"/>
            </a:lvl1pPr>
            <a:lvl2pPr>
              <a:spcBef>
                <a:spcPts val="1100"/>
              </a:spcBef>
              <a:defRPr lang="en-US" dirty="0"/>
            </a:lvl2pPr>
          </a:lstStyle>
          <a:p>
            <a:pPr lvl="0"/>
            <a:r>
              <a:rPr lang="en-US"/>
              <a:t>Click to edit Master text styles</a:t>
            </a:r>
          </a:p>
          <a:p>
            <a:pPr lvl="1"/>
            <a:r>
              <a:rPr lang="en-US"/>
              <a:t>Second level</a:t>
            </a:r>
          </a:p>
        </p:txBody>
      </p:sp>
      <p:sp>
        <p:nvSpPr>
          <p:cNvPr id="36" name="Content Placeholder 32">
            <a:extLst>
              <a:ext uri="{FF2B5EF4-FFF2-40B4-BE49-F238E27FC236}">
                <a16:creationId xmlns:a16="http://schemas.microsoft.com/office/drawing/2014/main" id="{BDD96C0F-646F-EC46-BE59-AF30FBBAAEDA}"/>
              </a:ext>
            </a:extLst>
          </p:cNvPr>
          <p:cNvSpPr>
            <a:spLocks noGrp="1"/>
          </p:cNvSpPr>
          <p:nvPr>
            <p:ph type="body" sz="quarter" idx="24"/>
          </p:nvPr>
        </p:nvSpPr>
        <p:spPr>
          <a:xfrm>
            <a:off x="3752858" y="1592263"/>
            <a:ext cx="3057515" cy="4176712"/>
          </a:xfrm>
          <a:prstGeom prst="callout1">
            <a:avLst>
              <a:gd name="adj1" fmla="val -65"/>
              <a:gd name="adj2" fmla="val 65"/>
              <a:gd name="adj3" fmla="val 100091"/>
              <a:gd name="adj4" fmla="val 24"/>
            </a:avLst>
          </a:prstGeom>
          <a:ln w="6350">
            <a:solidFill>
              <a:schemeClr val="tx1"/>
            </a:solidFill>
          </a:ln>
        </p:spPr>
        <p:txBody>
          <a:bodyPr lIns="274320"/>
          <a:lstStyle>
            <a:lvl1pPr>
              <a:spcBef>
                <a:spcPts val="1600"/>
              </a:spcBef>
              <a:defRPr/>
            </a:lvl1pPr>
            <a:lvl2pPr>
              <a:spcBef>
                <a:spcPts val="1100"/>
              </a:spcBef>
              <a:defRPr sz="1400"/>
            </a:lvl2pPr>
          </a:lstStyle>
          <a:p>
            <a:pPr lvl="0"/>
            <a:r>
              <a:rPr lang="en-US"/>
              <a:t>Click to edit Master text styles</a:t>
            </a:r>
          </a:p>
          <a:p>
            <a:pPr lvl="1"/>
            <a:r>
              <a:rPr lang="en-US"/>
              <a:t>Second level</a:t>
            </a:r>
          </a:p>
        </p:txBody>
      </p:sp>
      <p:sp>
        <p:nvSpPr>
          <p:cNvPr id="11" name="Content Placeholder 32">
            <a:extLst>
              <a:ext uri="{FF2B5EF4-FFF2-40B4-BE49-F238E27FC236}">
                <a16:creationId xmlns:a16="http://schemas.microsoft.com/office/drawing/2014/main" id="{AA50060F-CB3B-DF46-A671-981A48074C47}"/>
              </a:ext>
            </a:extLst>
          </p:cNvPr>
          <p:cNvSpPr>
            <a:spLocks noGrp="1"/>
          </p:cNvSpPr>
          <p:nvPr>
            <p:ph type="body" sz="quarter" idx="25"/>
          </p:nvPr>
        </p:nvSpPr>
        <p:spPr>
          <a:xfrm>
            <a:off x="7324731" y="1592263"/>
            <a:ext cx="3057515" cy="4176712"/>
          </a:xfrm>
          <a:prstGeom prst="callout1">
            <a:avLst>
              <a:gd name="adj1" fmla="val -65"/>
              <a:gd name="adj2" fmla="val 65"/>
              <a:gd name="adj3" fmla="val 100091"/>
              <a:gd name="adj4" fmla="val 24"/>
            </a:avLst>
          </a:prstGeom>
          <a:ln w="6350">
            <a:solidFill>
              <a:schemeClr val="tx1"/>
            </a:solidFill>
          </a:ln>
        </p:spPr>
        <p:txBody>
          <a:bodyPr lIns="274320"/>
          <a:lstStyle>
            <a:lvl1pPr>
              <a:spcBef>
                <a:spcPts val="1600"/>
              </a:spcBef>
              <a:defRPr/>
            </a:lvl1pPr>
            <a:lvl2pPr>
              <a:spcBef>
                <a:spcPts val="1100"/>
              </a:spcBef>
              <a:defRPr sz="1400"/>
            </a:lvl2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4632B96D-A5D6-074E-BF2B-EACC2135372D}"/>
              </a:ext>
            </a:extLst>
          </p:cNvPr>
          <p:cNvSpPr>
            <a:spLocks noGrp="1"/>
          </p:cNvSpPr>
          <p:nvPr>
            <p:ph type="dt" sz="half" idx="10"/>
          </p:nvPr>
        </p:nvSpPr>
        <p:spPr/>
        <p:txBody>
          <a:bodyPr/>
          <a:lstStyle/>
          <a:p>
            <a:fld id="{6DD03077-3DC3-904C-A77F-806A5FD61554}" type="datetime1">
              <a:rPr lang="en-CA" smtClean="0"/>
              <a:t>2024-09-23</a:t>
            </a:fld>
            <a:endParaRPr lang="en-CA"/>
          </a:p>
        </p:txBody>
      </p:sp>
      <p:sp>
        <p:nvSpPr>
          <p:cNvPr id="4" name="Footer Placeholder 3">
            <a:extLst>
              <a:ext uri="{FF2B5EF4-FFF2-40B4-BE49-F238E27FC236}">
                <a16:creationId xmlns:a16="http://schemas.microsoft.com/office/drawing/2014/main" id="{8E7EA3D9-85AD-7A44-9A7E-80EE64E70D4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C3421F7-5715-AC45-BD72-2426C04FFEB7}"/>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083050400"/>
      </p:ext>
    </p:extLst>
  </p:cSld>
  <p:clrMapOvr>
    <a:masterClrMapping/>
  </p:clrMapOvr>
  <p:extLst>
    <p:ext uri="{DCECCB84-F9BA-43D5-87BE-67443E8EF086}">
      <p15:sldGuideLst xmlns:p15="http://schemas.microsoft.com/office/powerpoint/2012/main">
        <p15:guide id="1" pos="2366">
          <p15:clr>
            <a:srgbClr val="FBAE40"/>
          </p15:clr>
        </p15:guide>
        <p15:guide id="2" pos="46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E97A-93D6-E747-BAA0-0D36C3E57EA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DDCBC40-268B-EC4B-BCEA-59D5F9882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A7DA51-01CC-8E43-909C-C5BA8288CB70}"/>
              </a:ext>
            </a:extLst>
          </p:cNvPr>
          <p:cNvSpPr>
            <a:spLocks noGrp="1"/>
          </p:cNvSpPr>
          <p:nvPr>
            <p:ph type="dt" sz="half" idx="10"/>
          </p:nvPr>
        </p:nvSpPr>
        <p:spPr/>
        <p:txBody>
          <a:bodyPr/>
          <a:lstStyle/>
          <a:p>
            <a:fld id="{A59D2D5E-F42C-4646-A5DE-D67A7105EBEC}" type="datetime1">
              <a:rPr lang="en-CA" smtClean="0"/>
              <a:t>2024-09-23</a:t>
            </a:fld>
            <a:endParaRPr lang="en-CA"/>
          </a:p>
        </p:txBody>
      </p:sp>
      <p:sp>
        <p:nvSpPr>
          <p:cNvPr id="5" name="Footer Placeholder 4">
            <a:extLst>
              <a:ext uri="{FF2B5EF4-FFF2-40B4-BE49-F238E27FC236}">
                <a16:creationId xmlns:a16="http://schemas.microsoft.com/office/drawing/2014/main" id="{8C8F9690-4ACD-1B49-8145-EF86FEA39B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291D2A-A36A-9F40-AA5C-6569B048E02A}"/>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259309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22226" y="1371600"/>
            <a:ext cx="9144000" cy="1019390"/>
          </a:xfrm>
        </p:spPr>
        <p:txBody>
          <a:bodyPr>
            <a:normAutofit/>
          </a:bodyPr>
          <a:lstStyle>
            <a:lvl1pPr marL="0" indent="0" algn="l">
              <a:buNone/>
              <a:defRPr sz="1600" b="1" i="0" cap="none"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title" hasCustomPrompt="1"/>
          </p:nvPr>
        </p:nvSpPr>
        <p:spPr>
          <a:xfrm>
            <a:off x="422226" y="305135"/>
            <a:ext cx="6406086" cy="879853"/>
          </a:xfrm>
        </p:spPr>
        <p:txBody>
          <a:bodyPr/>
          <a:lstStyle>
            <a:lvl1pPr>
              <a:defRPr b="1" i="0" cap="none">
                <a:latin typeface="Arial" panose="020B0604020202020204" pitchFamily="34" charset="0"/>
                <a:cs typeface="Arial" panose="020B0604020202020204" pitchFamily="34" charset="0"/>
              </a:defRPr>
            </a:lvl1pPr>
          </a:lstStyle>
          <a:p>
            <a:r>
              <a:rPr lang="en-US"/>
              <a:t>Click to edit master title style</a:t>
            </a:r>
          </a:p>
        </p:txBody>
      </p:sp>
      <p:pic>
        <p:nvPicPr>
          <p:cNvPr id="13" name="Graphic 12">
            <a:extLst>
              <a:ext uri="{FF2B5EF4-FFF2-40B4-BE49-F238E27FC236}">
                <a16:creationId xmlns:a16="http://schemas.microsoft.com/office/drawing/2014/main" id="{66345D02-EF5C-6D45-A93D-3D940BAD320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08224" y="5291122"/>
            <a:ext cx="4311815" cy="1273174"/>
          </a:xfrm>
          <a:prstGeom prst="rect">
            <a:avLst/>
          </a:prstGeom>
        </p:spPr>
      </p:pic>
    </p:spTree>
    <p:extLst>
      <p:ext uri="{BB962C8B-B14F-4D97-AF65-F5344CB8AC3E}">
        <p14:creationId xmlns:p14="http://schemas.microsoft.com/office/powerpoint/2010/main" val="1865918286"/>
      </p:ext>
    </p:extLst>
  </p:cSld>
  <p:clrMapOvr>
    <a:masterClrMapping/>
  </p:clrMapOvr>
  <p:extLst>
    <p:ext uri="{DCECCB84-F9BA-43D5-87BE-67443E8EF086}">
      <p15:sldGuideLst xmlns:p15="http://schemas.microsoft.com/office/powerpoint/2012/main">
        <p15:guide id="1" orient="horz" pos="1512">
          <p15:clr>
            <a:srgbClr val="FBAE40"/>
          </p15:clr>
        </p15:guide>
        <p15:guide id="2" pos="70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EAF8-802D-9E48-8393-BC63F9C64B7B}"/>
              </a:ext>
            </a:extLst>
          </p:cNvPr>
          <p:cNvSpPr>
            <a:spLocks noGrp="1"/>
          </p:cNvSpPr>
          <p:nvPr>
            <p:ph type="title"/>
          </p:nvPr>
        </p:nvSpPr>
        <p:spPr/>
        <p:txBody>
          <a:bodyPr/>
          <a:lstStyle/>
          <a:p>
            <a:r>
              <a:rPr lang="en-US"/>
              <a:t>Click to edit Master title style</a:t>
            </a:r>
            <a:endParaRPr lang="en-CA"/>
          </a:p>
        </p:txBody>
      </p:sp>
      <p:sp>
        <p:nvSpPr>
          <p:cNvPr id="7" name="Text Placeholder 5">
            <a:extLst>
              <a:ext uri="{FF2B5EF4-FFF2-40B4-BE49-F238E27FC236}">
                <a16:creationId xmlns:a16="http://schemas.microsoft.com/office/drawing/2014/main" id="{D826743E-6DAE-EA4E-BE3D-F355BACDE8F0}"/>
              </a:ext>
            </a:extLst>
          </p:cNvPr>
          <p:cNvSpPr>
            <a:spLocks noGrp="1"/>
          </p:cNvSpPr>
          <p:nvPr>
            <p:ph type="body" sz="quarter" idx="13"/>
          </p:nvPr>
        </p:nvSpPr>
        <p:spPr>
          <a:xfrm>
            <a:off x="381001" y="1592263"/>
            <a:ext cx="8570912"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 name="Content Placeholder 2">
            <a:extLst>
              <a:ext uri="{FF2B5EF4-FFF2-40B4-BE49-F238E27FC236}">
                <a16:creationId xmlns:a16="http://schemas.microsoft.com/office/drawing/2014/main" id="{DC18DA6C-C939-9546-A4D3-4B92C47C894A}"/>
              </a:ext>
            </a:extLst>
          </p:cNvPr>
          <p:cNvSpPr>
            <a:spLocks noGrp="1"/>
          </p:cNvSpPr>
          <p:nvPr>
            <p:ph idx="1"/>
          </p:nvPr>
        </p:nvSpPr>
        <p:spPr>
          <a:xfrm>
            <a:off x="381000" y="2145967"/>
            <a:ext cx="8570912"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D8193ED5-70A5-CA4B-84F2-67CF2C9D40B8}" type="datetime1">
              <a:rPr lang="en-CA" smtClean="0"/>
              <a:t>2024-09-23</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405609137"/>
      </p:ext>
    </p:extLst>
  </p:cSld>
  <p:clrMapOvr>
    <a:masterClrMapping/>
  </p:clrMapOvr>
  <p:extLst>
    <p:ext uri="{DCECCB84-F9BA-43D5-87BE-67443E8EF086}">
      <p15:sldGuideLst xmlns:p15="http://schemas.microsoft.com/office/powerpoint/2012/main">
        <p15:guide id="1" pos="504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25FC-272F-914B-937D-5A26202EC1E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5A472A3-4967-4B4F-A6B0-8F80B08F4C3A}"/>
              </a:ext>
            </a:extLst>
          </p:cNvPr>
          <p:cNvSpPr>
            <a:spLocks noGrp="1"/>
          </p:cNvSpPr>
          <p:nvPr>
            <p:ph sz="half" idx="1"/>
          </p:nvPr>
        </p:nvSpPr>
        <p:spPr>
          <a:xfrm>
            <a:off x="381000" y="1592263"/>
            <a:ext cx="500221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8FCC904-78B1-0642-BED8-CC7244FCC937}"/>
              </a:ext>
            </a:extLst>
          </p:cNvPr>
          <p:cNvSpPr>
            <a:spLocks noGrp="1"/>
          </p:cNvSpPr>
          <p:nvPr>
            <p:ph sz="half" idx="2"/>
          </p:nvPr>
        </p:nvSpPr>
        <p:spPr>
          <a:xfrm>
            <a:off x="6096000" y="1592263"/>
            <a:ext cx="500221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55B82A2-0AF2-244F-9157-A6600FA0561D}"/>
              </a:ext>
            </a:extLst>
          </p:cNvPr>
          <p:cNvSpPr>
            <a:spLocks noGrp="1"/>
          </p:cNvSpPr>
          <p:nvPr>
            <p:ph type="dt" sz="half" idx="10"/>
          </p:nvPr>
        </p:nvSpPr>
        <p:spPr/>
        <p:txBody>
          <a:bodyPr/>
          <a:lstStyle/>
          <a:p>
            <a:fld id="{823E89FA-BF93-E84B-B180-E48B25F00654}" type="datetime1">
              <a:rPr lang="en-CA" smtClean="0"/>
              <a:t>2024-09-23</a:t>
            </a:fld>
            <a:endParaRPr lang="en-CA"/>
          </a:p>
        </p:txBody>
      </p:sp>
      <p:sp>
        <p:nvSpPr>
          <p:cNvPr id="6" name="Footer Placeholder 5">
            <a:extLst>
              <a:ext uri="{FF2B5EF4-FFF2-40B4-BE49-F238E27FC236}">
                <a16:creationId xmlns:a16="http://schemas.microsoft.com/office/drawing/2014/main" id="{CDFD37C8-5967-AC40-9644-F04B233C31A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EDE7BB5-A529-064D-8D13-00B00FA6E9EF}"/>
              </a:ext>
            </a:extLst>
          </p:cNvPr>
          <p:cNvSpPr>
            <a:spLocks noGrp="1"/>
          </p:cNvSpPr>
          <p:nvPr>
            <p:ph type="sldNum" sz="quarter" idx="12"/>
          </p:nvPr>
        </p:nvSpPr>
        <p:spPr/>
        <p:txBody>
          <a:bodyPr/>
          <a:lstStyle/>
          <a:p>
            <a:fld id="{1BD90C89-BB05-D647-8C9B-C2376028CB3D}" type="slidenum">
              <a:rPr lang="en-CA" smtClean="0"/>
              <a:t>‹#›</a:t>
            </a:fld>
            <a:endParaRPr lang="en-CA"/>
          </a:p>
        </p:txBody>
      </p:sp>
      <p:cxnSp>
        <p:nvCxnSpPr>
          <p:cNvPr id="8" name="Straight Connector 7">
            <a:extLst>
              <a:ext uri="{FF2B5EF4-FFF2-40B4-BE49-F238E27FC236}">
                <a16:creationId xmlns:a16="http://schemas.microsoft.com/office/drawing/2014/main" id="{8E0F70BF-B4DC-C043-9D7C-20457CB12B2B}"/>
              </a:ext>
            </a:extLst>
          </p:cNvPr>
          <p:cNvCxnSpPr>
            <a:cxnSpLocks/>
          </p:cNvCxnSpPr>
          <p:nvPr userDrawn="1"/>
        </p:nvCxnSpPr>
        <p:spPr>
          <a:xfrm>
            <a:off x="5733823"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457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B9C45A-2488-4541-8E5E-C662222BB426}"/>
              </a:ext>
            </a:extLst>
          </p:cNvPr>
          <p:cNvSpPr>
            <a:spLocks noGrp="1"/>
          </p:cNvSpPr>
          <p:nvPr>
            <p:ph type="title"/>
          </p:nvPr>
        </p:nvSpPr>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B8C6E2-F29E-9642-9D47-D5EF31201BE3}"/>
              </a:ext>
            </a:extLst>
          </p:cNvPr>
          <p:cNvSpPr>
            <a:spLocks noGrp="1"/>
          </p:cNvSpPr>
          <p:nvPr>
            <p:ph type="body" idx="1"/>
          </p:nvPr>
        </p:nvSpPr>
        <p:spPr>
          <a:xfrm>
            <a:off x="381002" y="1592263"/>
            <a:ext cx="5002212" cy="389819"/>
          </a:xfrm>
        </p:spPr>
        <p:txBody>
          <a:bodyPr anchor="t">
            <a:normAutofit/>
          </a:bodyPr>
          <a:lstStyle>
            <a:lvl1pPr marL="0" indent="0">
              <a:buNone/>
              <a:defRPr sz="1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C64B4-8862-F34E-820C-4BABB12F7E37}"/>
              </a:ext>
            </a:extLst>
          </p:cNvPr>
          <p:cNvSpPr>
            <a:spLocks noGrp="1"/>
          </p:cNvSpPr>
          <p:nvPr>
            <p:ph sz="half" idx="2"/>
          </p:nvPr>
        </p:nvSpPr>
        <p:spPr>
          <a:xfrm>
            <a:off x="381001" y="2163985"/>
            <a:ext cx="5002212" cy="3604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64AAD4D-5C9D-304B-9289-1322F364ECAE}"/>
              </a:ext>
            </a:extLst>
          </p:cNvPr>
          <p:cNvSpPr>
            <a:spLocks noGrp="1"/>
          </p:cNvSpPr>
          <p:nvPr>
            <p:ph type="body" sz="quarter" idx="3"/>
          </p:nvPr>
        </p:nvSpPr>
        <p:spPr>
          <a:xfrm>
            <a:off x="6096000" y="1602670"/>
            <a:ext cx="5003800" cy="389819"/>
          </a:xfrm>
        </p:spPr>
        <p:txBody>
          <a:bodyPr anchor="t">
            <a:normAutofit/>
          </a:bodyPr>
          <a:lstStyle>
            <a:lvl1pPr marL="0" indent="0">
              <a:buNone/>
              <a:defRPr sz="1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E15D5-49E3-604D-A32E-6AECC998EAA6}"/>
              </a:ext>
            </a:extLst>
          </p:cNvPr>
          <p:cNvSpPr>
            <a:spLocks noGrp="1"/>
          </p:cNvSpPr>
          <p:nvPr>
            <p:ph sz="quarter" idx="4"/>
          </p:nvPr>
        </p:nvSpPr>
        <p:spPr>
          <a:xfrm>
            <a:off x="6096000" y="2163985"/>
            <a:ext cx="5003800" cy="3604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FA5482E-6C06-B84D-A9F3-4640CD2AA0F3}"/>
              </a:ext>
            </a:extLst>
          </p:cNvPr>
          <p:cNvSpPr>
            <a:spLocks noGrp="1"/>
          </p:cNvSpPr>
          <p:nvPr>
            <p:ph type="dt" sz="half" idx="10"/>
          </p:nvPr>
        </p:nvSpPr>
        <p:spPr/>
        <p:txBody>
          <a:bodyPr/>
          <a:lstStyle/>
          <a:p>
            <a:fld id="{DA5F462E-9C60-584E-94F0-5696249C41B3}" type="datetime1">
              <a:rPr lang="en-CA" smtClean="0"/>
              <a:t>2024-09-23</a:t>
            </a:fld>
            <a:endParaRPr lang="en-CA"/>
          </a:p>
        </p:txBody>
      </p:sp>
      <p:sp>
        <p:nvSpPr>
          <p:cNvPr id="8" name="Footer Placeholder 7">
            <a:extLst>
              <a:ext uri="{FF2B5EF4-FFF2-40B4-BE49-F238E27FC236}">
                <a16:creationId xmlns:a16="http://schemas.microsoft.com/office/drawing/2014/main" id="{15A0A29D-B92D-C044-82BE-B0FF8B54D8A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41366DF-697C-D343-84F8-E2DBE6D8C4F1}"/>
              </a:ext>
            </a:extLst>
          </p:cNvPr>
          <p:cNvSpPr>
            <a:spLocks noGrp="1"/>
          </p:cNvSpPr>
          <p:nvPr>
            <p:ph type="sldNum" sz="quarter" idx="12"/>
          </p:nvPr>
        </p:nvSpPr>
        <p:spPr/>
        <p:txBody>
          <a:bodyPr/>
          <a:lstStyle/>
          <a:p>
            <a:fld id="{1BD90C89-BB05-D647-8C9B-C2376028CB3D}" type="slidenum">
              <a:rPr lang="en-CA" smtClean="0"/>
              <a:t>‹#›</a:t>
            </a:fld>
            <a:endParaRPr lang="en-CA"/>
          </a:p>
        </p:txBody>
      </p:sp>
      <p:cxnSp>
        <p:nvCxnSpPr>
          <p:cNvPr id="11" name="Straight Connector 10">
            <a:extLst>
              <a:ext uri="{FF2B5EF4-FFF2-40B4-BE49-F238E27FC236}">
                <a16:creationId xmlns:a16="http://schemas.microsoft.com/office/drawing/2014/main" id="{C33C53A9-19AC-CB4D-89A1-B09327F6D43D}"/>
              </a:ext>
            </a:extLst>
          </p:cNvPr>
          <p:cNvCxnSpPr>
            <a:cxnSpLocks/>
          </p:cNvCxnSpPr>
          <p:nvPr userDrawn="1"/>
        </p:nvCxnSpPr>
        <p:spPr>
          <a:xfrm>
            <a:off x="5733823"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44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6F0ABA-98D8-7D46-B42F-91F9D2B81D6D}"/>
              </a:ext>
            </a:extLst>
          </p:cNvPr>
          <p:cNvSpPr>
            <a:spLocks noGrp="1"/>
          </p:cNvSpPr>
          <p:nvPr>
            <p:ph type="title"/>
          </p:nvPr>
        </p:nvSpPr>
        <p:spPr/>
        <p:txBody>
          <a:bodyPr/>
          <a:lstStyle/>
          <a:p>
            <a:r>
              <a:rPr lang="en-US"/>
              <a:t>Click to edit Master title style</a:t>
            </a:r>
            <a:endParaRPr lang="en-CA"/>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0" y="1592263"/>
            <a:ext cx="3571875"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497" y="1592263"/>
            <a:ext cx="3575004"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9124" y="1592263"/>
            <a:ext cx="3571875"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A1B0BF60-4FF7-A948-A101-FF0802EBF154}" type="datetime1">
              <a:rPr lang="en-CA" smtClean="0"/>
              <a:t>2024-09-23</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2" name="Straight Connector 11">
            <a:extLst>
              <a:ext uri="{FF2B5EF4-FFF2-40B4-BE49-F238E27FC236}">
                <a16:creationId xmlns:a16="http://schemas.microsoft.com/office/drawing/2014/main" id="{F731CC7A-C7C0-8E49-9EEA-95DC5698DCA7}"/>
              </a:ext>
            </a:extLst>
          </p:cNvPr>
          <p:cNvCxnSpPr>
            <a:cxnSpLocks/>
          </p:cNvCxnSpPr>
          <p:nvPr userDrawn="1"/>
        </p:nvCxnSpPr>
        <p:spPr>
          <a:xfrm>
            <a:off x="4130686"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9820C1-5232-CA47-8836-F2F910C6EB2C}"/>
              </a:ext>
            </a:extLst>
          </p:cNvPr>
          <p:cNvCxnSpPr>
            <a:cxnSpLocks/>
          </p:cNvCxnSpPr>
          <p:nvPr userDrawn="1"/>
        </p:nvCxnSpPr>
        <p:spPr>
          <a:xfrm>
            <a:off x="80613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713756"/>
      </p:ext>
    </p:extLst>
  </p:cSld>
  <p:clrMapOvr>
    <a:masterClrMapping/>
  </p:clrMapOvr>
  <p:extLst>
    <p:ext uri="{DCECCB84-F9BA-43D5-87BE-67443E8EF086}">
      <p15:sldGuideLst xmlns:p15="http://schemas.microsoft.com/office/powerpoint/2012/main">
        <p15:guide id="1" pos="4966">
          <p15:clr>
            <a:srgbClr val="FBAE40"/>
          </p15:clr>
        </p15:guide>
        <p15:guide id="3" pos="271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Three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D60E6-AE5C-A94C-B916-B56AE3BFB32E}"/>
              </a:ext>
            </a:extLst>
          </p:cNvPr>
          <p:cNvSpPr>
            <a:spLocks noGrp="1"/>
          </p:cNvSpPr>
          <p:nvPr>
            <p:ph type="title"/>
          </p:nvPr>
        </p:nvSpPr>
        <p:spPr/>
        <p:txBody>
          <a:bodyPr/>
          <a:lstStyle/>
          <a:p>
            <a:r>
              <a:rPr lang="en-US"/>
              <a:t>Click to edit Master title style</a:t>
            </a:r>
            <a:endParaRPr lang="en-CA"/>
          </a:p>
        </p:txBody>
      </p:sp>
      <p:sp>
        <p:nvSpPr>
          <p:cNvPr id="26" name="Text Placeholder 5">
            <a:extLst>
              <a:ext uri="{FF2B5EF4-FFF2-40B4-BE49-F238E27FC236}">
                <a16:creationId xmlns:a16="http://schemas.microsoft.com/office/drawing/2014/main" id="{51C3CF99-2BBF-DE4C-A9BC-BA44CFFDF0FA}"/>
              </a:ext>
            </a:extLst>
          </p:cNvPr>
          <p:cNvSpPr>
            <a:spLocks noGrp="1"/>
          </p:cNvSpPr>
          <p:nvPr>
            <p:ph type="body" sz="quarter" idx="16"/>
          </p:nvPr>
        </p:nvSpPr>
        <p:spPr>
          <a:xfrm>
            <a:off x="381001" y="1592263"/>
            <a:ext cx="357187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0" y="2145967"/>
            <a:ext cx="3571873"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1" name="Text Placeholder 5">
            <a:extLst>
              <a:ext uri="{FF2B5EF4-FFF2-40B4-BE49-F238E27FC236}">
                <a16:creationId xmlns:a16="http://schemas.microsoft.com/office/drawing/2014/main" id="{EC189054-CE1D-664C-ADEE-5251F9487CC2}"/>
              </a:ext>
            </a:extLst>
          </p:cNvPr>
          <p:cNvSpPr>
            <a:spLocks noGrp="1"/>
          </p:cNvSpPr>
          <p:nvPr>
            <p:ph type="body" sz="quarter" idx="18"/>
          </p:nvPr>
        </p:nvSpPr>
        <p:spPr>
          <a:xfrm>
            <a:off x="4308348" y="1592263"/>
            <a:ext cx="357530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348" y="2145967"/>
            <a:ext cx="3575304"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3" name="Text Placeholder 5">
            <a:extLst>
              <a:ext uri="{FF2B5EF4-FFF2-40B4-BE49-F238E27FC236}">
                <a16:creationId xmlns:a16="http://schemas.microsoft.com/office/drawing/2014/main" id="{310D4F21-04DE-7348-AB87-69A9500C8996}"/>
              </a:ext>
            </a:extLst>
          </p:cNvPr>
          <p:cNvSpPr>
            <a:spLocks noGrp="1"/>
          </p:cNvSpPr>
          <p:nvPr>
            <p:ph type="body" sz="quarter" idx="20"/>
          </p:nvPr>
        </p:nvSpPr>
        <p:spPr>
          <a:xfrm>
            <a:off x="8235696" y="1592263"/>
            <a:ext cx="357530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5695" y="2145967"/>
            <a:ext cx="3575304"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6DB0F08A-FEA0-FB4D-B030-E4E0959C5581}" type="datetime1">
              <a:rPr lang="en-CA" smtClean="0"/>
              <a:t>2024-09-23</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2" name="Straight Connector 11">
            <a:extLst>
              <a:ext uri="{FF2B5EF4-FFF2-40B4-BE49-F238E27FC236}">
                <a16:creationId xmlns:a16="http://schemas.microsoft.com/office/drawing/2014/main" id="{607684EF-69DC-FB45-BAFE-E4AA97BA8024}"/>
              </a:ext>
            </a:extLst>
          </p:cNvPr>
          <p:cNvCxnSpPr>
            <a:cxnSpLocks/>
          </p:cNvCxnSpPr>
          <p:nvPr userDrawn="1"/>
        </p:nvCxnSpPr>
        <p:spPr>
          <a:xfrm>
            <a:off x="41306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F1368E-C170-C74B-BCFC-F6256BB1D604}"/>
              </a:ext>
            </a:extLst>
          </p:cNvPr>
          <p:cNvCxnSpPr>
            <a:cxnSpLocks/>
          </p:cNvCxnSpPr>
          <p:nvPr userDrawn="1"/>
        </p:nvCxnSpPr>
        <p:spPr>
          <a:xfrm>
            <a:off x="8059674"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941112"/>
      </p:ext>
    </p:extLst>
  </p:cSld>
  <p:clrMapOvr>
    <a:masterClrMapping/>
  </p:clrMapOvr>
  <p:extLst>
    <p:ext uri="{DCECCB84-F9BA-43D5-87BE-67443E8EF086}">
      <p15:sldGuideLst xmlns:p15="http://schemas.microsoft.com/office/powerpoint/2012/main">
        <p15:guide id="1" pos="7129">
          <p15:clr>
            <a:srgbClr val="FBAE40"/>
          </p15:clr>
        </p15:guide>
        <p15:guide id="2" pos="2712">
          <p15:clr>
            <a:srgbClr val="FBAE40"/>
          </p15:clr>
        </p15:guide>
        <p15:guide id="3" pos="496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E4764-9485-7F4F-960D-977FFD3B084C}"/>
              </a:ext>
            </a:extLst>
          </p:cNvPr>
          <p:cNvSpPr>
            <a:spLocks noGrp="1"/>
          </p:cNvSpPr>
          <p:nvPr>
            <p:ph type="title"/>
          </p:nvPr>
        </p:nvSpPr>
        <p:spPr>
          <a:xfrm>
            <a:off x="381000" y="441325"/>
            <a:ext cx="6429375" cy="989849"/>
          </a:xfrm>
        </p:spPr>
        <p:txBody>
          <a:bodyPr/>
          <a:lstStyle/>
          <a:p>
            <a:r>
              <a:rPr lang="en-US"/>
              <a:t>Click to edit Master title style</a:t>
            </a:r>
            <a:endParaRPr lang="en-CA"/>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1592263"/>
            <a:ext cx="6429375" cy="4176712"/>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7524750" y="365126"/>
            <a:ext cx="4286250" cy="6129337"/>
          </a:xfrm>
        </p:spPr>
        <p:txBody>
          <a:bodyPr/>
          <a:lstStyle>
            <a:lvl1pPr marL="0" indent="0">
              <a:buNone/>
              <a:defRPr/>
            </a:lvl1pPr>
          </a:lstStyle>
          <a:p>
            <a:r>
              <a:rPr lang="en-US"/>
              <a:t>Click icon to add picture</a:t>
            </a:r>
            <a:endParaRPr lang="en-CA"/>
          </a:p>
        </p:txBody>
      </p:sp>
      <p:sp>
        <p:nvSpPr>
          <p:cNvPr id="5" name="Date Placeholder 4">
            <a:extLst>
              <a:ext uri="{FF2B5EF4-FFF2-40B4-BE49-F238E27FC236}">
                <a16:creationId xmlns:a16="http://schemas.microsoft.com/office/drawing/2014/main" id="{12C4E6C6-AD78-A84E-AD55-D38E4F26CEE8}"/>
              </a:ext>
            </a:extLst>
          </p:cNvPr>
          <p:cNvSpPr>
            <a:spLocks noGrp="1"/>
          </p:cNvSpPr>
          <p:nvPr>
            <p:ph type="dt" sz="half" idx="16"/>
          </p:nvPr>
        </p:nvSpPr>
        <p:spPr/>
        <p:txBody>
          <a:bodyPr/>
          <a:lstStyle/>
          <a:p>
            <a:fld id="{26A69486-E741-E548-882D-3BBA0679CE59}" type="datetime1">
              <a:rPr lang="en-CA" smtClean="0"/>
              <a:t>2024-09-23</a:t>
            </a:fld>
            <a:endParaRPr lang="en-CA"/>
          </a:p>
        </p:txBody>
      </p:sp>
      <p:sp>
        <p:nvSpPr>
          <p:cNvPr id="6" name="Footer Placeholder 5">
            <a:extLst>
              <a:ext uri="{FF2B5EF4-FFF2-40B4-BE49-F238E27FC236}">
                <a16:creationId xmlns:a16="http://schemas.microsoft.com/office/drawing/2014/main" id="{AF817C9D-A8F3-5C4F-9B60-33A80FD7EA02}"/>
              </a:ext>
            </a:extLst>
          </p:cNvPr>
          <p:cNvSpPr>
            <a:spLocks noGrp="1"/>
          </p:cNvSpPr>
          <p:nvPr>
            <p:ph type="ftr" sz="quarter" idx="17"/>
          </p:nvPr>
        </p:nvSpPr>
        <p:spPr>
          <a:xfrm>
            <a:off x="2524125" y="6229815"/>
            <a:ext cx="4286250" cy="260079"/>
          </a:xfrm>
        </p:spPr>
        <p:txBody>
          <a:bodyPr/>
          <a:lstStyle/>
          <a:p>
            <a:endParaRPr lang="en-CA"/>
          </a:p>
        </p:txBody>
      </p:sp>
      <p:sp>
        <p:nvSpPr>
          <p:cNvPr id="7" name="Slide Number Placeholder 10">
            <a:extLst>
              <a:ext uri="{FF2B5EF4-FFF2-40B4-BE49-F238E27FC236}">
                <a16:creationId xmlns:a16="http://schemas.microsoft.com/office/drawing/2014/main" id="{36BEFC1B-9FF7-5E49-AB98-F5482AE8AF6E}"/>
              </a:ext>
            </a:extLst>
          </p:cNvPr>
          <p:cNvSpPr>
            <a:spLocks noGrp="1"/>
          </p:cNvSpPr>
          <p:nvPr>
            <p:ph type="sldNum" sz="quarter" idx="12"/>
          </p:nvPr>
        </p:nvSpPr>
        <p:spPr>
          <a:xfrm>
            <a:off x="11454063" y="7026108"/>
            <a:ext cx="395922" cy="365125"/>
          </a:xfrm>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72895835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ubhead with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B8C7A-7442-A947-A3A0-0FF68497C995}"/>
              </a:ext>
            </a:extLst>
          </p:cNvPr>
          <p:cNvSpPr>
            <a:spLocks noGrp="1"/>
          </p:cNvSpPr>
          <p:nvPr>
            <p:ph type="title"/>
          </p:nvPr>
        </p:nvSpPr>
        <p:spPr>
          <a:xfrm>
            <a:off x="381000" y="441325"/>
            <a:ext cx="6429375" cy="989849"/>
          </a:xfrm>
        </p:spPr>
        <p:txBody>
          <a:bodyPr/>
          <a:lstStyle/>
          <a:p>
            <a:r>
              <a:rPr lang="en-US"/>
              <a:t>Click to edit Master title style</a:t>
            </a:r>
            <a:endParaRPr lang="en-CA"/>
          </a:p>
        </p:txBody>
      </p:sp>
      <p:sp>
        <p:nvSpPr>
          <p:cNvPr id="9" name="Text Placeholder 5">
            <a:extLst>
              <a:ext uri="{FF2B5EF4-FFF2-40B4-BE49-F238E27FC236}">
                <a16:creationId xmlns:a16="http://schemas.microsoft.com/office/drawing/2014/main" id="{63C5D830-AE07-C949-8D77-0E09109CD642}"/>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7" name="Content Placeholder 2">
            <a:extLst>
              <a:ext uri="{FF2B5EF4-FFF2-40B4-BE49-F238E27FC236}">
                <a16:creationId xmlns:a16="http://schemas.microsoft.com/office/drawing/2014/main" id="{D001E528-FEC7-DB4B-9280-FA2837CA305C}"/>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7524750" y="365126"/>
            <a:ext cx="4286250" cy="6129337"/>
          </a:xfrm>
        </p:spPr>
        <p:txBody>
          <a:bodyPr/>
          <a:lstStyle>
            <a:lvl1pPr marL="0" indent="0">
              <a:buNone/>
              <a:defRPr/>
            </a:lvl1pPr>
          </a:lstStyle>
          <a:p>
            <a:r>
              <a:rPr lang="en-US"/>
              <a:t>Click icon to add picture</a:t>
            </a:r>
            <a:endParaRPr lang="en-CA"/>
          </a:p>
        </p:txBody>
      </p:sp>
      <p:sp>
        <p:nvSpPr>
          <p:cNvPr id="5" name="Date Placeholder 4">
            <a:extLst>
              <a:ext uri="{FF2B5EF4-FFF2-40B4-BE49-F238E27FC236}">
                <a16:creationId xmlns:a16="http://schemas.microsoft.com/office/drawing/2014/main" id="{12C4E6C6-AD78-A84E-AD55-D38E4F26CEE8}"/>
              </a:ext>
            </a:extLst>
          </p:cNvPr>
          <p:cNvSpPr>
            <a:spLocks noGrp="1"/>
          </p:cNvSpPr>
          <p:nvPr>
            <p:ph type="dt" sz="half" idx="16"/>
          </p:nvPr>
        </p:nvSpPr>
        <p:spPr/>
        <p:txBody>
          <a:bodyPr/>
          <a:lstStyle/>
          <a:p>
            <a:fld id="{75BFC9D6-0F4F-7642-899B-C0851EB7E77B}" type="datetime1">
              <a:rPr lang="en-CA" smtClean="0"/>
              <a:t>2024-09-23</a:t>
            </a:fld>
            <a:endParaRPr lang="en-CA"/>
          </a:p>
        </p:txBody>
      </p:sp>
      <p:sp>
        <p:nvSpPr>
          <p:cNvPr id="6" name="Footer Placeholder 5">
            <a:extLst>
              <a:ext uri="{FF2B5EF4-FFF2-40B4-BE49-F238E27FC236}">
                <a16:creationId xmlns:a16="http://schemas.microsoft.com/office/drawing/2014/main" id="{AF817C9D-A8F3-5C4F-9B60-33A80FD7EA02}"/>
              </a:ext>
            </a:extLst>
          </p:cNvPr>
          <p:cNvSpPr>
            <a:spLocks noGrp="1"/>
          </p:cNvSpPr>
          <p:nvPr>
            <p:ph type="ftr" sz="quarter" idx="17"/>
          </p:nvPr>
        </p:nvSpPr>
        <p:spPr/>
        <p:txBody>
          <a:bodyPr/>
          <a:lstStyle/>
          <a:p>
            <a:endParaRPr lang="en-CA"/>
          </a:p>
        </p:txBody>
      </p:sp>
      <p:sp>
        <p:nvSpPr>
          <p:cNvPr id="8" name="Slide Number Placeholder 10">
            <a:extLst>
              <a:ext uri="{FF2B5EF4-FFF2-40B4-BE49-F238E27FC236}">
                <a16:creationId xmlns:a16="http://schemas.microsoft.com/office/drawing/2014/main" id="{7A8AFCF3-9B14-A742-87C8-89AB8F66DDBA}"/>
              </a:ext>
            </a:extLst>
          </p:cNvPr>
          <p:cNvSpPr>
            <a:spLocks noGrp="1"/>
          </p:cNvSpPr>
          <p:nvPr>
            <p:ph type="sldNum" sz="quarter" idx="12"/>
          </p:nvPr>
        </p:nvSpPr>
        <p:spPr>
          <a:xfrm>
            <a:off x="11454063" y="7022233"/>
            <a:ext cx="395922" cy="365125"/>
          </a:xfrm>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61507069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2E1CDCB-598C-9F47-AB21-DA50429D907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CC69312-531E-8743-8CF4-F67278DCD9C3}"/>
              </a:ext>
            </a:extLst>
          </p:cNvPr>
          <p:cNvSpPr>
            <a:spLocks noGrp="1"/>
          </p:cNvSpPr>
          <p:nvPr>
            <p:ph idx="1"/>
          </p:nvPr>
        </p:nvSpPr>
        <p:spPr>
          <a:xfrm>
            <a:off x="381000" y="1590676"/>
            <a:ext cx="6429375" cy="4178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05A067F-883A-C046-BC1B-3B49F8254542}"/>
              </a:ext>
            </a:extLst>
          </p:cNvPr>
          <p:cNvSpPr>
            <a:spLocks noGrp="1"/>
          </p:cNvSpPr>
          <p:nvPr>
            <p:ph type="body" sz="half" idx="2"/>
          </p:nvPr>
        </p:nvSpPr>
        <p:spPr>
          <a:xfrm>
            <a:off x="7524749" y="1590676"/>
            <a:ext cx="3575051" cy="4178300"/>
          </a:xfrm>
          <a:prstGeom prst="callout1">
            <a:avLst>
              <a:gd name="adj1" fmla="val -119"/>
              <a:gd name="adj2" fmla="val 20"/>
              <a:gd name="adj3" fmla="val 100006"/>
              <a:gd name="adj4" fmla="val 40"/>
            </a:avLst>
          </a:prstGeom>
          <a:ln w="6350">
            <a:solidFill>
              <a:schemeClr val="tx1"/>
            </a:solidFill>
          </a:ln>
        </p:spPr>
        <p:txBody>
          <a:bodyPr lIns="274320"/>
          <a:lstStyle/>
          <a:p>
            <a:pPr lvl="0"/>
            <a:r>
              <a:rPr lang="en-US"/>
              <a:t>Click to edit Master text styles</a:t>
            </a:r>
          </a:p>
        </p:txBody>
      </p:sp>
      <p:sp>
        <p:nvSpPr>
          <p:cNvPr id="5" name="Date Placeholder 4">
            <a:extLst>
              <a:ext uri="{FF2B5EF4-FFF2-40B4-BE49-F238E27FC236}">
                <a16:creationId xmlns:a16="http://schemas.microsoft.com/office/drawing/2014/main" id="{123EEE29-54A2-814D-A756-8384FB4B8EFB}"/>
              </a:ext>
            </a:extLst>
          </p:cNvPr>
          <p:cNvSpPr>
            <a:spLocks noGrp="1"/>
          </p:cNvSpPr>
          <p:nvPr>
            <p:ph type="dt" sz="half" idx="10"/>
          </p:nvPr>
        </p:nvSpPr>
        <p:spPr/>
        <p:txBody>
          <a:bodyPr/>
          <a:lstStyle/>
          <a:p>
            <a:fld id="{FE5C7A09-734E-7548-9E41-43E7C156F7D0}" type="datetime1">
              <a:rPr lang="en-CA" smtClean="0"/>
              <a:t>2024-09-23</a:t>
            </a:fld>
            <a:endParaRPr lang="en-CA"/>
          </a:p>
        </p:txBody>
      </p:sp>
      <p:sp>
        <p:nvSpPr>
          <p:cNvPr id="6" name="Footer Placeholder 5">
            <a:extLst>
              <a:ext uri="{FF2B5EF4-FFF2-40B4-BE49-F238E27FC236}">
                <a16:creationId xmlns:a16="http://schemas.microsoft.com/office/drawing/2014/main" id="{1838F5F0-4FE4-684E-B042-43D23008355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4D232F3-870A-4149-BCCC-EFCAEC69A4CF}"/>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2603940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ubhead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5480-BB79-4D45-9ABA-5884D15AE8B4}"/>
              </a:ext>
            </a:extLst>
          </p:cNvPr>
          <p:cNvSpPr>
            <a:spLocks noGrp="1"/>
          </p:cNvSpPr>
          <p:nvPr>
            <p:ph type="title"/>
          </p:nvPr>
        </p:nvSpPr>
        <p:spPr/>
        <p:txBody>
          <a:bodyPr/>
          <a:lstStyle/>
          <a:p>
            <a:r>
              <a:rPr lang="en-US"/>
              <a:t>Click to edit Master title style</a:t>
            </a:r>
            <a:endParaRPr lang="en-CA"/>
          </a:p>
        </p:txBody>
      </p:sp>
      <p:sp>
        <p:nvSpPr>
          <p:cNvPr id="13" name="Text Placeholder 5">
            <a:extLst>
              <a:ext uri="{FF2B5EF4-FFF2-40B4-BE49-F238E27FC236}">
                <a16:creationId xmlns:a16="http://schemas.microsoft.com/office/drawing/2014/main" id="{2F561D16-DC5D-0F47-897D-2EA7DB066575}"/>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Text Placeholder 3">
            <a:extLst>
              <a:ext uri="{FF2B5EF4-FFF2-40B4-BE49-F238E27FC236}">
                <a16:creationId xmlns:a16="http://schemas.microsoft.com/office/drawing/2014/main" id="{E5FAD569-1D0F-9C4F-8E56-DA522C636DE6}"/>
              </a:ext>
            </a:extLst>
          </p:cNvPr>
          <p:cNvSpPr>
            <a:spLocks noGrp="1"/>
          </p:cNvSpPr>
          <p:nvPr>
            <p:ph type="body" sz="half" idx="2"/>
          </p:nvPr>
        </p:nvSpPr>
        <p:spPr>
          <a:xfrm>
            <a:off x="7524749" y="1590676"/>
            <a:ext cx="3575051" cy="4178300"/>
          </a:xfrm>
          <a:prstGeom prst="callout1">
            <a:avLst>
              <a:gd name="adj1" fmla="val -119"/>
              <a:gd name="adj2" fmla="val 20"/>
              <a:gd name="adj3" fmla="val 100006"/>
              <a:gd name="adj4" fmla="val 40"/>
            </a:avLst>
          </a:prstGeom>
          <a:ln w="6350">
            <a:solidFill>
              <a:schemeClr val="tx1"/>
            </a:solidFill>
          </a:ln>
        </p:spPr>
        <p:txBody>
          <a:bodyPr lIns="274320"/>
          <a:lstStyle/>
          <a:p>
            <a:pPr lvl="0"/>
            <a:r>
              <a:rPr lang="en-US"/>
              <a:t>Click to edit Master text styles</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7B651A37-8D00-4546-912A-52A4AD472847}" type="datetime1">
              <a:rPr lang="en-CA" smtClean="0"/>
              <a:t>2024-09-23</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18298346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22BCF4-A886-7149-8A95-F83F2BCA90D0}"/>
              </a:ext>
            </a:extLst>
          </p:cNvPr>
          <p:cNvSpPr>
            <a:spLocks noGrp="1"/>
          </p:cNvSpPr>
          <p:nvPr>
            <p:ph type="title"/>
          </p:nvPr>
        </p:nvSpPr>
        <p:spPr/>
        <p:txBody>
          <a:bodyPr/>
          <a:lstStyle/>
          <a:p>
            <a:r>
              <a:rPr lang="en-US"/>
              <a:t>Click to edit Master title style</a:t>
            </a:r>
            <a:endParaRPr lang="en-CA"/>
          </a:p>
        </p:txBody>
      </p:sp>
      <p:sp>
        <p:nvSpPr>
          <p:cNvPr id="3" name="Picture Placeholder 2">
            <a:extLst>
              <a:ext uri="{FF2B5EF4-FFF2-40B4-BE49-F238E27FC236}">
                <a16:creationId xmlns:a16="http://schemas.microsoft.com/office/drawing/2014/main" id="{18B84A97-9701-BF46-9397-077781D9F06A}"/>
              </a:ext>
            </a:extLst>
          </p:cNvPr>
          <p:cNvSpPr>
            <a:spLocks noGrp="1"/>
          </p:cNvSpPr>
          <p:nvPr>
            <p:ph type="pic" idx="1"/>
          </p:nvPr>
        </p:nvSpPr>
        <p:spPr>
          <a:xfrm>
            <a:off x="381000" y="1592263"/>
            <a:ext cx="7143750" cy="4902200"/>
          </a:xfrm>
        </p:spPr>
        <p:txBody>
          <a:bodyPr/>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1ABC8E8-47B4-8141-80D4-1FAEE45B3777}"/>
              </a:ext>
            </a:extLst>
          </p:cNvPr>
          <p:cNvSpPr>
            <a:spLocks noGrp="1"/>
          </p:cNvSpPr>
          <p:nvPr>
            <p:ph type="body" sz="half" idx="2"/>
          </p:nvPr>
        </p:nvSpPr>
        <p:spPr>
          <a:xfrm>
            <a:off x="8239124" y="1592264"/>
            <a:ext cx="3571875"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896E69F-3691-4845-9EA4-140698CF6642}"/>
              </a:ext>
            </a:extLst>
          </p:cNvPr>
          <p:cNvSpPr>
            <a:spLocks noGrp="1"/>
          </p:cNvSpPr>
          <p:nvPr>
            <p:ph type="dt" sz="half" idx="10"/>
          </p:nvPr>
        </p:nvSpPr>
        <p:spPr/>
        <p:txBody>
          <a:bodyPr/>
          <a:lstStyle/>
          <a:p>
            <a:fld id="{7301246A-41FF-3048-A43A-897A3529BA94}" type="datetime1">
              <a:rPr lang="en-CA" smtClean="0"/>
              <a:t>2024-09-23</a:t>
            </a:fld>
            <a:endParaRPr lang="en-CA"/>
          </a:p>
        </p:txBody>
      </p:sp>
      <p:sp>
        <p:nvSpPr>
          <p:cNvPr id="6" name="Footer Placeholder 5">
            <a:extLst>
              <a:ext uri="{FF2B5EF4-FFF2-40B4-BE49-F238E27FC236}">
                <a16:creationId xmlns:a16="http://schemas.microsoft.com/office/drawing/2014/main" id="{EF6407C2-4B87-F549-A795-7749607A50E1}"/>
              </a:ext>
            </a:extLst>
          </p:cNvPr>
          <p:cNvSpPr>
            <a:spLocks noGrp="1"/>
          </p:cNvSpPr>
          <p:nvPr>
            <p:ph type="ftr" sz="quarter" idx="11"/>
          </p:nvPr>
        </p:nvSpPr>
        <p:spPr>
          <a:xfrm>
            <a:off x="8239125" y="6229815"/>
            <a:ext cx="2860675" cy="260079"/>
          </a:xfrm>
        </p:spPr>
        <p:txBody>
          <a:bodyPr/>
          <a:lstStyle/>
          <a:p>
            <a:endParaRPr lang="en-CA"/>
          </a:p>
        </p:txBody>
      </p:sp>
      <p:sp>
        <p:nvSpPr>
          <p:cNvPr id="7" name="Slide Number Placeholder 6">
            <a:extLst>
              <a:ext uri="{FF2B5EF4-FFF2-40B4-BE49-F238E27FC236}">
                <a16:creationId xmlns:a16="http://schemas.microsoft.com/office/drawing/2014/main" id="{74B14144-75CA-5142-928C-A777A4A79B2E}"/>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14106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DB20F16-346A-B747-B5FE-1BAFEC308988}"/>
              </a:ext>
            </a:extLst>
          </p:cNvPr>
          <p:cNvSpPr/>
          <p:nvPr userDrawn="1"/>
        </p:nvSpPr>
        <p:spPr>
          <a:xfrm flipV="1">
            <a:off x="-1" y="0"/>
            <a:ext cx="12191999" cy="6858000"/>
          </a:xfrm>
          <a:prstGeom prst="rect">
            <a:avLst/>
          </a:prstGeom>
          <a:gradFill>
            <a:gsLst>
              <a:gs pos="100000">
                <a:schemeClr val="bg1">
                  <a:alpha val="0"/>
                </a:schemeClr>
              </a:gs>
              <a:gs pos="78000">
                <a:schemeClr val="bg1">
                  <a:alpha val="1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9477E08-89F9-E440-B732-3AEBA43BD82E}"/>
              </a:ext>
            </a:extLst>
          </p:cNvPr>
          <p:cNvSpPr>
            <a:spLocks noGrp="1"/>
          </p:cNvSpPr>
          <p:nvPr>
            <p:ph type="ctrTitle" hasCustomPrompt="1"/>
          </p:nvPr>
        </p:nvSpPr>
        <p:spPr>
          <a:xfrm>
            <a:off x="377825" y="441324"/>
            <a:ext cx="10000457" cy="1566863"/>
          </a:xfrm>
        </p:spPr>
        <p:txBody>
          <a:bodyPr anchor="t" anchorCtr="0">
            <a:normAutofit/>
          </a:bodyPr>
          <a:lstStyle>
            <a:lvl1pPr algn="l">
              <a:defRPr sz="3200">
                <a:solidFill>
                  <a:schemeClr val="tx1"/>
                </a:solidFill>
              </a:defRPr>
            </a:lvl1pPr>
          </a:lstStyle>
          <a:p>
            <a:r>
              <a:rPr lang="en-CA"/>
              <a:t>Presentation </a:t>
            </a:r>
            <a:br>
              <a:rPr lang="en-CA"/>
            </a:br>
            <a:r>
              <a:rPr lang="en-CA"/>
              <a:t>Title</a:t>
            </a:r>
          </a:p>
        </p:txBody>
      </p:sp>
      <p:sp>
        <p:nvSpPr>
          <p:cNvPr id="3" name="Subtitle 2">
            <a:extLst>
              <a:ext uri="{FF2B5EF4-FFF2-40B4-BE49-F238E27FC236}">
                <a16:creationId xmlns:a16="http://schemas.microsoft.com/office/drawing/2014/main" id="{8E88B004-1DA3-934C-8CB5-1FF691477431}"/>
              </a:ext>
            </a:extLst>
          </p:cNvPr>
          <p:cNvSpPr>
            <a:spLocks noGrp="1"/>
          </p:cNvSpPr>
          <p:nvPr>
            <p:ph type="subTitle" idx="1" hasCustomPrompt="1"/>
          </p:nvPr>
        </p:nvSpPr>
        <p:spPr>
          <a:xfrm>
            <a:off x="381000" y="2170153"/>
            <a:ext cx="3571875" cy="1906919"/>
          </a:xfrm>
          <a:prstGeom prst="callout1">
            <a:avLst>
              <a:gd name="adj1" fmla="val -210"/>
              <a:gd name="adj2" fmla="val 26006"/>
              <a:gd name="adj3" fmla="val -160"/>
              <a:gd name="adj4" fmla="val 2170"/>
            </a:avLst>
          </a:prstGeom>
          <a:ln w="38100">
            <a:solidFill>
              <a:schemeClr val="tx1"/>
            </a:solidFill>
          </a:ln>
        </p:spPr>
        <p:txBody>
          <a:bodyPr tIns="183600" rIns="90000">
            <a:noAutofit/>
          </a:bodyPr>
          <a:lstStyle>
            <a:lvl1pPr marL="0" indent="0" algn="l">
              <a:buNone/>
              <a:defRPr sz="1400">
                <a:solidFill>
                  <a:schemeClr val="tx1"/>
                </a:solidFill>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 </a:t>
            </a:r>
          </a:p>
        </p:txBody>
      </p:sp>
      <p:sp>
        <p:nvSpPr>
          <p:cNvPr id="4" name="Date Placeholder 3">
            <a:extLst>
              <a:ext uri="{FF2B5EF4-FFF2-40B4-BE49-F238E27FC236}">
                <a16:creationId xmlns:a16="http://schemas.microsoft.com/office/drawing/2014/main" id="{11F3C465-4A72-3842-A3F3-7E6EED668AD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5BE4076-D9F6-A04D-95EE-423EF5FC1F59}" type="datetime1">
              <a:rPr lang="en-CA" smtClean="0"/>
              <a:t>2024-09-23</a:t>
            </a:fld>
            <a:endParaRPr lang="en-CA"/>
          </a:p>
        </p:txBody>
      </p:sp>
      <p:sp>
        <p:nvSpPr>
          <p:cNvPr id="5" name="Footer Placeholder 4">
            <a:extLst>
              <a:ext uri="{FF2B5EF4-FFF2-40B4-BE49-F238E27FC236}">
                <a16:creationId xmlns:a16="http://schemas.microsoft.com/office/drawing/2014/main" id="{31F36BAC-CA62-6E4E-A36D-A9F19A02520C}"/>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87EAD7D6-A9D9-0A4E-973D-C119C5A93924}"/>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4" name="Graphic 13">
            <a:extLst>
              <a:ext uri="{FF2B5EF4-FFF2-40B4-BE49-F238E27FC236}">
                <a16:creationId xmlns:a16="http://schemas.microsoft.com/office/drawing/2014/main" id="{F51F9528-C67D-1545-B2FE-E500FCD60A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0849" y="5924550"/>
            <a:ext cx="1594639" cy="583405"/>
          </a:xfrm>
          <a:prstGeom prst="rect">
            <a:avLst/>
          </a:prstGeom>
        </p:spPr>
      </p:pic>
      <p:pic>
        <p:nvPicPr>
          <p:cNvPr id="16" name="Graphic 15">
            <a:extLst>
              <a:ext uri="{FF2B5EF4-FFF2-40B4-BE49-F238E27FC236}">
                <a16:creationId xmlns:a16="http://schemas.microsoft.com/office/drawing/2014/main" id="{3EB032BF-227D-2346-85CF-A17F8AC1ED4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0265" y="5944561"/>
            <a:ext cx="980558" cy="520650"/>
          </a:xfrm>
          <a:prstGeom prst="rect">
            <a:avLst/>
          </a:prstGeom>
        </p:spPr>
      </p:pic>
    </p:spTree>
    <p:extLst>
      <p:ext uri="{BB962C8B-B14F-4D97-AF65-F5344CB8AC3E}">
        <p14:creationId xmlns:p14="http://schemas.microsoft.com/office/powerpoint/2010/main" val="202969228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icture, Subhead with Capt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C1474-D3C0-7B47-A967-132913843826}"/>
              </a:ext>
            </a:extLst>
          </p:cNvPr>
          <p:cNvSpPr>
            <a:spLocks noGrp="1"/>
          </p:cNvSpPr>
          <p:nvPr>
            <p:ph type="title"/>
          </p:nvPr>
        </p:nvSpPr>
        <p:spPr/>
        <p:txBody>
          <a:bodyPr/>
          <a:lstStyle/>
          <a:p>
            <a:r>
              <a:rPr lang="en-US"/>
              <a:t>Click to edit Master title style</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1000" y="1592264"/>
            <a:ext cx="7143749" cy="4902199"/>
          </a:xfrm>
        </p:spPr>
        <p:txBody>
          <a:bodyPr/>
          <a:lstStyle>
            <a:lvl1pPr marL="0" indent="0">
              <a:buNone/>
              <a:defRPr/>
            </a:lvl1pPr>
          </a:lstStyle>
          <a:p>
            <a:r>
              <a:rPr lang="en-US"/>
              <a:t>Click icon to add picture</a:t>
            </a:r>
            <a:endParaRPr lang="en-CA"/>
          </a:p>
        </p:txBody>
      </p:sp>
      <p:sp>
        <p:nvSpPr>
          <p:cNvPr id="14" name="Text Placeholder 5">
            <a:extLst>
              <a:ext uri="{FF2B5EF4-FFF2-40B4-BE49-F238E27FC236}">
                <a16:creationId xmlns:a16="http://schemas.microsoft.com/office/drawing/2014/main" id="{7696FF8B-5ED8-614E-9B8E-C740ED671E12}"/>
              </a:ext>
            </a:extLst>
          </p:cNvPr>
          <p:cNvSpPr>
            <a:spLocks noGrp="1"/>
          </p:cNvSpPr>
          <p:nvPr>
            <p:ph type="body" sz="quarter" idx="20"/>
          </p:nvPr>
        </p:nvSpPr>
        <p:spPr>
          <a:xfrm>
            <a:off x="8239124" y="1592264"/>
            <a:ext cx="35718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2E074D5D-99DE-1042-944C-B3DACE16CD35}"/>
              </a:ext>
            </a:extLst>
          </p:cNvPr>
          <p:cNvSpPr>
            <a:spLocks noGrp="1"/>
          </p:cNvSpPr>
          <p:nvPr>
            <p:ph idx="21"/>
          </p:nvPr>
        </p:nvSpPr>
        <p:spPr>
          <a:xfrm>
            <a:off x="8239125" y="2145967"/>
            <a:ext cx="3571874" cy="3623007"/>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6A5D723A-74E6-6940-8C9C-B9D251B09B25}" type="datetime1">
              <a:rPr lang="en-CA" smtClean="0"/>
              <a:t>2024-09-23</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a:xfrm>
            <a:off x="8239125" y="6229815"/>
            <a:ext cx="2860675" cy="260079"/>
          </a:xfrm>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61231515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A914-084A-8E4E-9FDD-CFBF6871EFA5}"/>
              </a:ext>
            </a:extLst>
          </p:cNvPr>
          <p:cNvSpPr>
            <a:spLocks noGrp="1"/>
          </p:cNvSpPr>
          <p:nvPr>
            <p:ph type="title"/>
          </p:nvPr>
        </p:nvSpPr>
        <p:spPr>
          <a:xfrm>
            <a:off x="381000" y="441325"/>
            <a:ext cx="4991100" cy="989849"/>
          </a:xfrm>
        </p:spPr>
        <p:txBody>
          <a:bodyPr/>
          <a:lstStyle/>
          <a:p>
            <a:r>
              <a:rPr lang="en-US"/>
              <a:t>Click to edit Master title style</a:t>
            </a:r>
            <a:endParaRPr lang="en-CA"/>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1" y="1592263"/>
            <a:ext cx="4991100" cy="4176712"/>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Picture Placeholder 3">
            <a:extLst>
              <a:ext uri="{FF2B5EF4-FFF2-40B4-BE49-F238E27FC236}">
                <a16:creationId xmlns:a16="http://schemas.microsoft.com/office/drawing/2014/main" id="{F2695DE6-5A94-2B41-9B55-572CAB86C5A9}"/>
              </a:ext>
            </a:extLst>
          </p:cNvPr>
          <p:cNvSpPr>
            <a:spLocks noGrp="1"/>
          </p:cNvSpPr>
          <p:nvPr>
            <p:ph type="pic" sz="quarter" idx="17"/>
          </p:nvPr>
        </p:nvSpPr>
        <p:spPr>
          <a:xfrm>
            <a:off x="6096000" y="1016000"/>
            <a:ext cx="2513301" cy="3235924"/>
          </a:xfrm>
        </p:spPr>
        <p:txBody>
          <a:bodyPr/>
          <a:lstStyle>
            <a:lvl1pPr marL="0" indent="0">
              <a:buNone/>
              <a:defRPr/>
            </a:lvl1pPr>
          </a:lstStyle>
          <a:p>
            <a:r>
              <a:rPr lang="en-US"/>
              <a:t>Click icon to add picture</a:t>
            </a:r>
            <a:endParaRPr lang="en-CA"/>
          </a:p>
        </p:txBody>
      </p:sp>
      <p:sp>
        <p:nvSpPr>
          <p:cNvPr id="23" name="Picture Placeholder 3">
            <a:extLst>
              <a:ext uri="{FF2B5EF4-FFF2-40B4-BE49-F238E27FC236}">
                <a16:creationId xmlns:a16="http://schemas.microsoft.com/office/drawing/2014/main" id="{FF97E328-EA13-954D-A11E-8C81AC659568}"/>
              </a:ext>
            </a:extLst>
          </p:cNvPr>
          <p:cNvSpPr>
            <a:spLocks noGrp="1"/>
          </p:cNvSpPr>
          <p:nvPr>
            <p:ph type="pic" sz="quarter" idx="15"/>
          </p:nvPr>
        </p:nvSpPr>
        <p:spPr>
          <a:xfrm>
            <a:off x="6096000" y="4379314"/>
            <a:ext cx="2513301" cy="2478686"/>
          </a:xfrm>
        </p:spPr>
        <p:txBody>
          <a:bodyPr/>
          <a:lstStyle>
            <a:lvl1pPr marL="0" indent="0">
              <a:buNone/>
              <a:defRPr/>
            </a:lvl1pPr>
          </a:lstStyle>
          <a:p>
            <a:r>
              <a:rPr lang="en-US"/>
              <a:t>Click icon to add picture</a:t>
            </a:r>
            <a:endParaRPr lang="en-CA"/>
          </a:p>
        </p:txBody>
      </p:sp>
      <p:sp>
        <p:nvSpPr>
          <p:cNvPr id="27" name="Picture Placeholder 3">
            <a:extLst>
              <a:ext uri="{FF2B5EF4-FFF2-40B4-BE49-F238E27FC236}">
                <a16:creationId xmlns:a16="http://schemas.microsoft.com/office/drawing/2014/main" id="{22E6D772-67AA-AC40-A011-D33DB85447D5}"/>
              </a:ext>
            </a:extLst>
          </p:cNvPr>
          <p:cNvSpPr>
            <a:spLocks noGrp="1"/>
          </p:cNvSpPr>
          <p:nvPr>
            <p:ph type="pic" sz="quarter" idx="19"/>
          </p:nvPr>
        </p:nvSpPr>
        <p:spPr>
          <a:xfrm>
            <a:off x="8730961" y="0"/>
            <a:ext cx="2513301" cy="2478686"/>
          </a:xfrm>
        </p:spPr>
        <p:txBody>
          <a:bodyPr/>
          <a:lstStyle>
            <a:lvl1pPr marL="0" indent="0">
              <a:buNone/>
              <a:defRPr/>
            </a:lvl1pPr>
          </a:lstStyle>
          <a:p>
            <a:r>
              <a:rPr lang="en-US"/>
              <a:t>Click icon to add picture</a:t>
            </a:r>
            <a:endParaRPr lang="en-CA"/>
          </a:p>
        </p:txBody>
      </p:sp>
      <p:sp>
        <p:nvSpPr>
          <p:cNvPr id="29" name="Picture Placeholder 3">
            <a:extLst>
              <a:ext uri="{FF2B5EF4-FFF2-40B4-BE49-F238E27FC236}">
                <a16:creationId xmlns:a16="http://schemas.microsoft.com/office/drawing/2014/main" id="{07CBE58E-5A59-284E-9361-A93A7A2255B9}"/>
              </a:ext>
            </a:extLst>
          </p:cNvPr>
          <p:cNvSpPr>
            <a:spLocks noGrp="1"/>
          </p:cNvSpPr>
          <p:nvPr>
            <p:ph type="pic" sz="quarter" idx="20"/>
          </p:nvPr>
        </p:nvSpPr>
        <p:spPr>
          <a:xfrm>
            <a:off x="8730960" y="2603500"/>
            <a:ext cx="2513301" cy="3235924"/>
          </a:xfrm>
        </p:spPr>
        <p:txBody>
          <a:bodyPr/>
          <a:lstStyle>
            <a:lvl1pPr marL="0" indent="0">
              <a:buNone/>
              <a:defRPr/>
            </a:lvl1pPr>
          </a:lstStyle>
          <a:p>
            <a:r>
              <a:rPr lang="en-US"/>
              <a:t>Click icon to add picture</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30531CFD-87A8-494D-8139-BA875FE90534}" type="datetime1">
              <a:rPr lang="en-CA" smtClean="0"/>
              <a:t>2024-09-23</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a:xfrm>
            <a:off x="8730960" y="6229815"/>
            <a:ext cx="2368840" cy="260079"/>
          </a:xfrm>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96066380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ubhead with 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0969-918A-7A4D-88D1-1D843926707E}"/>
              </a:ext>
            </a:extLst>
          </p:cNvPr>
          <p:cNvSpPr>
            <a:spLocks noGrp="1"/>
          </p:cNvSpPr>
          <p:nvPr>
            <p:ph type="title"/>
          </p:nvPr>
        </p:nvSpPr>
        <p:spPr>
          <a:xfrm>
            <a:off x="381000" y="441325"/>
            <a:ext cx="5003090" cy="989849"/>
          </a:xfrm>
        </p:spPr>
        <p:txBody>
          <a:bodyPr/>
          <a:lstStyle/>
          <a:p>
            <a:r>
              <a:rPr lang="en-US"/>
              <a:t>Click to edit Master title style</a:t>
            </a:r>
            <a:endParaRPr lang="en-CA"/>
          </a:p>
        </p:txBody>
      </p:sp>
      <p:sp>
        <p:nvSpPr>
          <p:cNvPr id="14" name="Text Placeholder 5">
            <a:extLst>
              <a:ext uri="{FF2B5EF4-FFF2-40B4-BE49-F238E27FC236}">
                <a16:creationId xmlns:a16="http://schemas.microsoft.com/office/drawing/2014/main" id="{0FA76A3C-4532-3C44-B71D-5A5FD02F8E10}"/>
              </a:ext>
            </a:extLst>
          </p:cNvPr>
          <p:cNvSpPr>
            <a:spLocks noGrp="1"/>
          </p:cNvSpPr>
          <p:nvPr>
            <p:ph type="body" sz="quarter" idx="14"/>
          </p:nvPr>
        </p:nvSpPr>
        <p:spPr>
          <a:xfrm>
            <a:off x="381000" y="1592263"/>
            <a:ext cx="5003091"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3" name="Content Placeholder 2">
            <a:extLst>
              <a:ext uri="{FF2B5EF4-FFF2-40B4-BE49-F238E27FC236}">
                <a16:creationId xmlns:a16="http://schemas.microsoft.com/office/drawing/2014/main" id="{365EC8CE-CED9-A644-83C1-E00A54AC4865}"/>
              </a:ext>
            </a:extLst>
          </p:cNvPr>
          <p:cNvSpPr>
            <a:spLocks noGrp="1"/>
          </p:cNvSpPr>
          <p:nvPr>
            <p:ph idx="1"/>
          </p:nvPr>
        </p:nvSpPr>
        <p:spPr>
          <a:xfrm>
            <a:off x="381001" y="2145967"/>
            <a:ext cx="5003090"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Picture Placeholder 3">
            <a:extLst>
              <a:ext uri="{FF2B5EF4-FFF2-40B4-BE49-F238E27FC236}">
                <a16:creationId xmlns:a16="http://schemas.microsoft.com/office/drawing/2014/main" id="{F2695DE6-5A94-2B41-9B55-572CAB86C5A9}"/>
              </a:ext>
            </a:extLst>
          </p:cNvPr>
          <p:cNvSpPr>
            <a:spLocks noGrp="1"/>
          </p:cNvSpPr>
          <p:nvPr>
            <p:ph type="pic" sz="quarter" idx="17"/>
          </p:nvPr>
        </p:nvSpPr>
        <p:spPr>
          <a:xfrm>
            <a:off x="6096000" y="1016000"/>
            <a:ext cx="2513301" cy="3235924"/>
          </a:xfrm>
        </p:spPr>
        <p:txBody>
          <a:bodyPr/>
          <a:lstStyle>
            <a:lvl1pPr marL="0" indent="0">
              <a:buNone/>
              <a:defRPr/>
            </a:lvl1pPr>
          </a:lstStyle>
          <a:p>
            <a:r>
              <a:rPr lang="en-US"/>
              <a:t>Click icon to add picture</a:t>
            </a:r>
            <a:endParaRPr lang="en-CA"/>
          </a:p>
        </p:txBody>
      </p:sp>
      <p:sp>
        <p:nvSpPr>
          <p:cNvPr id="23" name="Picture Placeholder 3">
            <a:extLst>
              <a:ext uri="{FF2B5EF4-FFF2-40B4-BE49-F238E27FC236}">
                <a16:creationId xmlns:a16="http://schemas.microsoft.com/office/drawing/2014/main" id="{FF97E328-EA13-954D-A11E-8C81AC659568}"/>
              </a:ext>
            </a:extLst>
          </p:cNvPr>
          <p:cNvSpPr>
            <a:spLocks noGrp="1"/>
          </p:cNvSpPr>
          <p:nvPr>
            <p:ph type="pic" sz="quarter" idx="15"/>
          </p:nvPr>
        </p:nvSpPr>
        <p:spPr>
          <a:xfrm>
            <a:off x="6096000" y="4379314"/>
            <a:ext cx="2513301" cy="2478686"/>
          </a:xfrm>
        </p:spPr>
        <p:txBody>
          <a:bodyPr/>
          <a:lstStyle>
            <a:lvl1pPr marL="0" indent="0">
              <a:buNone/>
              <a:defRPr/>
            </a:lvl1pPr>
          </a:lstStyle>
          <a:p>
            <a:r>
              <a:rPr lang="en-US"/>
              <a:t>Click icon to add picture</a:t>
            </a:r>
            <a:endParaRPr lang="en-CA"/>
          </a:p>
        </p:txBody>
      </p:sp>
      <p:sp>
        <p:nvSpPr>
          <p:cNvPr id="27" name="Picture Placeholder 3">
            <a:extLst>
              <a:ext uri="{FF2B5EF4-FFF2-40B4-BE49-F238E27FC236}">
                <a16:creationId xmlns:a16="http://schemas.microsoft.com/office/drawing/2014/main" id="{22E6D772-67AA-AC40-A011-D33DB85447D5}"/>
              </a:ext>
            </a:extLst>
          </p:cNvPr>
          <p:cNvSpPr>
            <a:spLocks noGrp="1"/>
          </p:cNvSpPr>
          <p:nvPr>
            <p:ph type="pic" sz="quarter" idx="19"/>
          </p:nvPr>
        </p:nvSpPr>
        <p:spPr>
          <a:xfrm>
            <a:off x="8730961" y="0"/>
            <a:ext cx="2513301" cy="2478686"/>
          </a:xfrm>
        </p:spPr>
        <p:txBody>
          <a:bodyPr/>
          <a:lstStyle>
            <a:lvl1pPr marL="0" indent="0">
              <a:buNone/>
              <a:defRPr/>
            </a:lvl1pPr>
          </a:lstStyle>
          <a:p>
            <a:r>
              <a:rPr lang="en-US"/>
              <a:t>Click icon to add picture</a:t>
            </a:r>
            <a:endParaRPr lang="en-CA"/>
          </a:p>
        </p:txBody>
      </p:sp>
      <p:sp>
        <p:nvSpPr>
          <p:cNvPr id="29" name="Picture Placeholder 3">
            <a:extLst>
              <a:ext uri="{FF2B5EF4-FFF2-40B4-BE49-F238E27FC236}">
                <a16:creationId xmlns:a16="http://schemas.microsoft.com/office/drawing/2014/main" id="{07CBE58E-5A59-284E-9361-A93A7A2255B9}"/>
              </a:ext>
            </a:extLst>
          </p:cNvPr>
          <p:cNvSpPr>
            <a:spLocks noGrp="1"/>
          </p:cNvSpPr>
          <p:nvPr>
            <p:ph type="pic" sz="quarter" idx="20"/>
          </p:nvPr>
        </p:nvSpPr>
        <p:spPr>
          <a:xfrm>
            <a:off x="8730960" y="2603500"/>
            <a:ext cx="2513301" cy="3235924"/>
          </a:xfrm>
        </p:spPr>
        <p:txBody>
          <a:bodyPr/>
          <a:lstStyle>
            <a:lvl1pPr marL="0" indent="0">
              <a:buNone/>
              <a:defRPr/>
            </a:lvl1pPr>
          </a:lstStyle>
          <a:p>
            <a:r>
              <a:rPr lang="en-US"/>
              <a:t>Click icon to add picture</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82A55C61-564F-404F-B399-6A9C4F0C99FE}" type="datetime1">
              <a:rPr lang="en-CA" smtClean="0"/>
              <a:t>2024-09-23</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4167059651"/>
      </p:ext>
    </p:extLst>
  </p:cSld>
  <p:clrMapOvr>
    <a:masterClrMapping/>
  </p:clrMapOvr>
  <p:extLst>
    <p:ext uri="{DCECCB84-F9BA-43D5-87BE-67443E8EF086}">
      <p15:sldGuideLst xmlns:p15="http://schemas.microsoft.com/office/powerpoint/2012/main">
        <p15:guide id="3"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s with Descriptions -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C5B92-FBA1-3647-B9A6-241C3E710F43}"/>
              </a:ext>
            </a:extLst>
          </p:cNvPr>
          <p:cNvSpPr>
            <a:spLocks noGrp="1"/>
          </p:cNvSpPr>
          <p:nvPr>
            <p:ph type="title"/>
          </p:nvPr>
        </p:nvSpPr>
        <p:spPr/>
        <p:txBody>
          <a:bodyPr/>
          <a:lstStyle/>
          <a:p>
            <a:r>
              <a:rPr lang="en-US"/>
              <a:t>Click to edit Master title style</a:t>
            </a:r>
            <a:endParaRPr lang="en-CA"/>
          </a:p>
        </p:txBody>
      </p:sp>
      <p:sp>
        <p:nvSpPr>
          <p:cNvPr id="21" name="Picture Placeholder 2">
            <a:extLst>
              <a:ext uri="{FF2B5EF4-FFF2-40B4-BE49-F238E27FC236}">
                <a16:creationId xmlns:a16="http://schemas.microsoft.com/office/drawing/2014/main" id="{2A72B1B5-E2B6-B04E-8156-F1A5BE8B772B}"/>
              </a:ext>
            </a:extLst>
          </p:cNvPr>
          <p:cNvSpPr>
            <a:spLocks noGrp="1" noChangeAspect="1"/>
          </p:cNvSpPr>
          <p:nvPr>
            <p:ph type="pic" sz="quarter" idx="13"/>
          </p:nvPr>
        </p:nvSpPr>
        <p:spPr>
          <a:xfrm>
            <a:off x="422226"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9" name="Text Placeholder 2">
            <a:extLst>
              <a:ext uri="{FF2B5EF4-FFF2-40B4-BE49-F238E27FC236}">
                <a16:creationId xmlns:a16="http://schemas.microsoft.com/office/drawing/2014/main" id="{74E7F2DE-2C36-FF49-B781-64ED3F5331C1}"/>
              </a:ext>
            </a:extLst>
          </p:cNvPr>
          <p:cNvSpPr>
            <a:spLocks noGrp="1"/>
          </p:cNvSpPr>
          <p:nvPr>
            <p:ph type="body" sz="quarter" idx="17"/>
          </p:nvPr>
        </p:nvSpPr>
        <p:spPr>
          <a:xfrm>
            <a:off x="1814500" y="1592262"/>
            <a:ext cx="3568714" cy="4176713"/>
          </a:xfrm>
        </p:spPr>
        <p:txBody>
          <a:bodyPr>
            <a:normAutofit/>
          </a:bodyPr>
          <a:lstStyle>
            <a:lvl1pPr>
              <a:defRPr sz="1400"/>
            </a:lvl1pPr>
          </a:lstStyle>
          <a:p>
            <a:pPr lvl="0"/>
            <a:r>
              <a:rPr lang="en-US"/>
              <a:t>Click to edit Master text styles</a:t>
            </a:r>
          </a:p>
        </p:txBody>
      </p:sp>
      <p:sp>
        <p:nvSpPr>
          <p:cNvPr id="31" name="Picture Placeholder 2">
            <a:extLst>
              <a:ext uri="{FF2B5EF4-FFF2-40B4-BE49-F238E27FC236}">
                <a16:creationId xmlns:a16="http://schemas.microsoft.com/office/drawing/2014/main" id="{F1EFE7AC-6C50-8A4D-B3B2-950CFD780090}"/>
              </a:ext>
            </a:extLst>
          </p:cNvPr>
          <p:cNvSpPr>
            <a:spLocks noGrp="1" noChangeAspect="1"/>
          </p:cNvSpPr>
          <p:nvPr>
            <p:ph type="pic" sz="quarter" idx="18"/>
          </p:nvPr>
        </p:nvSpPr>
        <p:spPr>
          <a:xfrm>
            <a:off x="6428005"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32" name="Text Placeholder 2">
            <a:extLst>
              <a:ext uri="{FF2B5EF4-FFF2-40B4-BE49-F238E27FC236}">
                <a16:creationId xmlns:a16="http://schemas.microsoft.com/office/drawing/2014/main" id="{DA1B9E1F-8070-8D48-B0BC-EA29EBA10AC1}"/>
              </a:ext>
            </a:extLst>
          </p:cNvPr>
          <p:cNvSpPr>
            <a:spLocks noGrp="1"/>
          </p:cNvSpPr>
          <p:nvPr>
            <p:ph type="body" sz="quarter" idx="19"/>
          </p:nvPr>
        </p:nvSpPr>
        <p:spPr>
          <a:xfrm>
            <a:off x="7820279" y="1592263"/>
            <a:ext cx="3568714" cy="4176712"/>
          </a:xfrm>
        </p:spPr>
        <p:txBody>
          <a:bodyPr>
            <a:normAutofit/>
          </a:bodyPr>
          <a:lstStyle>
            <a:lvl1pPr>
              <a:defRPr sz="1400"/>
            </a:lvl1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21DAE1E5-D274-F74E-B2FC-240B88603360}" type="datetime1">
              <a:rPr lang="en-CA" smtClean="0"/>
              <a:t>2024-09-23</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2" name="Straight Connector 11">
            <a:extLst>
              <a:ext uri="{FF2B5EF4-FFF2-40B4-BE49-F238E27FC236}">
                <a16:creationId xmlns:a16="http://schemas.microsoft.com/office/drawing/2014/main" id="{368607F3-C9B1-4040-8573-461C27317DCD}"/>
              </a:ext>
            </a:extLst>
          </p:cNvPr>
          <p:cNvCxnSpPr>
            <a:cxnSpLocks/>
          </p:cNvCxnSpPr>
          <p:nvPr userDrawn="1"/>
        </p:nvCxnSpPr>
        <p:spPr>
          <a:xfrm>
            <a:off x="6096000"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047693"/>
      </p:ext>
    </p:extLst>
  </p:cSld>
  <p:clrMapOvr>
    <a:masterClrMapping/>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s with Descriptions -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6519-0532-7C4B-9FA9-9D0D9DD2FA19}"/>
              </a:ext>
            </a:extLst>
          </p:cNvPr>
          <p:cNvSpPr>
            <a:spLocks noGrp="1"/>
          </p:cNvSpPr>
          <p:nvPr>
            <p:ph type="title"/>
          </p:nvPr>
        </p:nvSpPr>
        <p:spPr/>
        <p:txBody>
          <a:bodyPr/>
          <a:lstStyle/>
          <a:p>
            <a:r>
              <a:rPr lang="en-US"/>
              <a:t>Click to edit Master title style</a:t>
            </a:r>
            <a:endParaRPr lang="en-CA"/>
          </a:p>
        </p:txBody>
      </p:sp>
      <p:sp>
        <p:nvSpPr>
          <p:cNvPr id="12" name="Picture Placeholder 2">
            <a:extLst>
              <a:ext uri="{FF2B5EF4-FFF2-40B4-BE49-F238E27FC236}">
                <a16:creationId xmlns:a16="http://schemas.microsoft.com/office/drawing/2014/main" id="{D6C5A4BB-3493-2242-919E-B698F5468C07}"/>
              </a:ext>
            </a:extLst>
          </p:cNvPr>
          <p:cNvSpPr>
            <a:spLocks noGrp="1" noChangeAspect="1"/>
          </p:cNvSpPr>
          <p:nvPr>
            <p:ph type="pic" sz="quarter" idx="13"/>
          </p:nvPr>
        </p:nvSpPr>
        <p:spPr>
          <a:xfrm>
            <a:off x="893653"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type="body" idx="17"/>
          </p:nvPr>
        </p:nvSpPr>
        <p:spPr>
          <a:xfrm>
            <a:off x="893653" y="2921671"/>
            <a:ext cx="2855387"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16" name="Picture Placeholder 2">
            <a:extLst>
              <a:ext uri="{FF2B5EF4-FFF2-40B4-BE49-F238E27FC236}">
                <a16:creationId xmlns:a16="http://schemas.microsoft.com/office/drawing/2014/main" id="{B3626523-D401-574F-ABBC-A53AB583C5B3}"/>
              </a:ext>
            </a:extLst>
          </p:cNvPr>
          <p:cNvSpPr>
            <a:spLocks noGrp="1" noChangeAspect="1"/>
          </p:cNvSpPr>
          <p:nvPr>
            <p:ph type="pic" sz="quarter" idx="23"/>
          </p:nvPr>
        </p:nvSpPr>
        <p:spPr>
          <a:xfrm>
            <a:off x="4434620"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15" name="Content Placeholder 2">
            <a:extLst>
              <a:ext uri="{FF2B5EF4-FFF2-40B4-BE49-F238E27FC236}">
                <a16:creationId xmlns:a16="http://schemas.microsoft.com/office/drawing/2014/main" id="{5C6784AB-34D5-1149-80A6-0894445D8A44}"/>
              </a:ext>
            </a:extLst>
          </p:cNvPr>
          <p:cNvSpPr>
            <a:spLocks noGrp="1"/>
          </p:cNvSpPr>
          <p:nvPr>
            <p:ph type="body" idx="22"/>
          </p:nvPr>
        </p:nvSpPr>
        <p:spPr>
          <a:xfrm>
            <a:off x="4440238" y="2921671"/>
            <a:ext cx="2849769"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18" name="Picture Placeholder 2">
            <a:extLst>
              <a:ext uri="{FF2B5EF4-FFF2-40B4-BE49-F238E27FC236}">
                <a16:creationId xmlns:a16="http://schemas.microsoft.com/office/drawing/2014/main" id="{C507C210-106E-F54C-A9C9-B68D9AD82693}"/>
              </a:ext>
            </a:extLst>
          </p:cNvPr>
          <p:cNvSpPr>
            <a:spLocks noGrp="1" noChangeAspect="1"/>
          </p:cNvSpPr>
          <p:nvPr>
            <p:ph type="pic" sz="quarter" idx="25"/>
          </p:nvPr>
        </p:nvSpPr>
        <p:spPr>
          <a:xfrm>
            <a:off x="7975587"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17" name="Content Placeholder 2">
            <a:extLst>
              <a:ext uri="{FF2B5EF4-FFF2-40B4-BE49-F238E27FC236}">
                <a16:creationId xmlns:a16="http://schemas.microsoft.com/office/drawing/2014/main" id="{FE04915A-9863-374E-BCFE-0C1BD5F1572A}"/>
              </a:ext>
            </a:extLst>
          </p:cNvPr>
          <p:cNvSpPr>
            <a:spLocks noGrp="1"/>
          </p:cNvSpPr>
          <p:nvPr>
            <p:ph type="body" idx="24"/>
          </p:nvPr>
        </p:nvSpPr>
        <p:spPr>
          <a:xfrm>
            <a:off x="7975587" y="2921671"/>
            <a:ext cx="2855387"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5CE84035-3A00-6B4E-8415-5CD67CC21364}" type="datetime1">
              <a:rPr lang="en-CA" smtClean="0"/>
              <a:t>2024-09-23</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3" name="Straight Connector 12">
            <a:extLst>
              <a:ext uri="{FF2B5EF4-FFF2-40B4-BE49-F238E27FC236}">
                <a16:creationId xmlns:a16="http://schemas.microsoft.com/office/drawing/2014/main" id="{71C2FD06-AE26-2C49-BFDD-3DF837CD9E80}"/>
              </a:ext>
            </a:extLst>
          </p:cNvPr>
          <p:cNvCxnSpPr>
            <a:cxnSpLocks/>
          </p:cNvCxnSpPr>
          <p:nvPr userDrawn="1"/>
        </p:nvCxnSpPr>
        <p:spPr>
          <a:xfrm>
            <a:off x="4099380" y="2996317"/>
            <a:ext cx="0" cy="277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25E761-B6DF-E645-8C12-5A6334505C57}"/>
              </a:ext>
            </a:extLst>
          </p:cNvPr>
          <p:cNvCxnSpPr>
            <a:cxnSpLocks/>
          </p:cNvCxnSpPr>
          <p:nvPr userDrawn="1"/>
        </p:nvCxnSpPr>
        <p:spPr>
          <a:xfrm>
            <a:off x="7633533" y="2996317"/>
            <a:ext cx="0" cy="277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379517"/>
      </p:ext>
    </p:extLst>
  </p:cSld>
  <p:clrMapOvr>
    <a:masterClrMapping/>
  </p:clrMapOvr>
  <p:extLst>
    <p:ext uri="{DCECCB84-F9BA-43D5-87BE-67443E8EF086}">
      <p15:sldGuideLst xmlns:p15="http://schemas.microsoft.com/office/powerpoint/2012/main">
        <p15:guide id="1" pos="7106">
          <p15:clr>
            <a:srgbClr val="FBAE40"/>
          </p15:clr>
        </p15:guide>
        <p15:guide id="2" pos="2366">
          <p15:clr>
            <a:srgbClr val="FBAE40"/>
          </p15:clr>
        </p15:guide>
        <p15:guide id="3" pos="2797">
          <p15:clr>
            <a:srgbClr val="FBAE40"/>
          </p15:clr>
        </p15:guide>
        <p15:guide id="4" pos="5019">
          <p15:clr>
            <a:srgbClr val="FBAE40"/>
          </p15:clr>
        </p15:guide>
        <p15:guide id="5" pos="45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s with Descriptions -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51FA4-8589-564C-8B4D-21B4242F71A7}"/>
              </a:ext>
            </a:extLst>
          </p:cNvPr>
          <p:cNvSpPr>
            <a:spLocks noGrp="1"/>
          </p:cNvSpPr>
          <p:nvPr>
            <p:ph type="title"/>
          </p:nvPr>
        </p:nvSpPr>
        <p:spPr/>
        <p:txBody>
          <a:bodyPr/>
          <a:lstStyle/>
          <a:p>
            <a:r>
              <a:rPr lang="en-US"/>
              <a:t>Click to edit Master title style</a:t>
            </a:r>
            <a:endParaRPr lang="en-CA"/>
          </a:p>
        </p:txBody>
      </p:sp>
      <p:sp>
        <p:nvSpPr>
          <p:cNvPr id="19" name="Picture Placeholder 2">
            <a:extLst>
              <a:ext uri="{FF2B5EF4-FFF2-40B4-BE49-F238E27FC236}">
                <a16:creationId xmlns:a16="http://schemas.microsoft.com/office/drawing/2014/main" id="{136496C0-1BFE-CE4D-9200-2CC0E910138C}"/>
              </a:ext>
            </a:extLst>
          </p:cNvPr>
          <p:cNvSpPr>
            <a:spLocks noGrp="1" noChangeAspect="1"/>
          </p:cNvSpPr>
          <p:nvPr>
            <p:ph type="pic" sz="quarter" idx="23"/>
          </p:nvPr>
        </p:nvSpPr>
        <p:spPr>
          <a:xfrm>
            <a:off x="893653" y="1593274"/>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4" name="Text Placeholder 16">
            <a:extLst>
              <a:ext uri="{FF2B5EF4-FFF2-40B4-BE49-F238E27FC236}">
                <a16:creationId xmlns:a16="http://schemas.microsoft.com/office/drawing/2014/main" id="{5DAFEBCF-49E1-614A-80CF-86DA431900B6}"/>
              </a:ext>
            </a:extLst>
          </p:cNvPr>
          <p:cNvSpPr>
            <a:spLocks noGrp="1"/>
          </p:cNvSpPr>
          <p:nvPr>
            <p:ph type="body" sz="quarter" idx="25"/>
          </p:nvPr>
        </p:nvSpPr>
        <p:spPr>
          <a:xfrm>
            <a:off x="2285928" y="1603663"/>
            <a:ext cx="3396416" cy="1751090"/>
          </a:xfrm>
        </p:spPr>
        <p:txBody>
          <a:bodyPr>
            <a:normAutofit/>
          </a:bodyPr>
          <a:lstStyle>
            <a:lvl1pPr marL="0" indent="0">
              <a:buNone/>
              <a:defRPr sz="1400"/>
            </a:lvl1pPr>
          </a:lstStyle>
          <a:p>
            <a:pPr lvl="0"/>
            <a:r>
              <a:rPr lang="en-US"/>
              <a:t>Click to edit Master text styles</a:t>
            </a:r>
          </a:p>
        </p:txBody>
      </p:sp>
      <p:sp>
        <p:nvSpPr>
          <p:cNvPr id="23" name="Picture Placeholder 2">
            <a:extLst>
              <a:ext uri="{FF2B5EF4-FFF2-40B4-BE49-F238E27FC236}">
                <a16:creationId xmlns:a16="http://schemas.microsoft.com/office/drawing/2014/main" id="{8A6C41E9-E75F-AA41-809E-FB420CBF4FC7}"/>
              </a:ext>
            </a:extLst>
          </p:cNvPr>
          <p:cNvSpPr>
            <a:spLocks noGrp="1" noChangeAspect="1"/>
          </p:cNvSpPr>
          <p:nvPr>
            <p:ph type="pic" sz="quarter" idx="24"/>
          </p:nvPr>
        </p:nvSpPr>
        <p:spPr>
          <a:xfrm>
            <a:off x="6426706" y="1593274"/>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5" name="Text Placeholder 16">
            <a:extLst>
              <a:ext uri="{FF2B5EF4-FFF2-40B4-BE49-F238E27FC236}">
                <a16:creationId xmlns:a16="http://schemas.microsoft.com/office/drawing/2014/main" id="{BBFF9FBA-DD88-1141-8BB3-4F4C207F31FC}"/>
              </a:ext>
            </a:extLst>
          </p:cNvPr>
          <p:cNvSpPr>
            <a:spLocks noGrp="1"/>
          </p:cNvSpPr>
          <p:nvPr>
            <p:ph type="body" sz="quarter" idx="26"/>
          </p:nvPr>
        </p:nvSpPr>
        <p:spPr>
          <a:xfrm>
            <a:off x="7818981" y="1591731"/>
            <a:ext cx="3396416" cy="1751090"/>
          </a:xfrm>
        </p:spPr>
        <p:txBody>
          <a:bodyPr>
            <a:normAutofit/>
          </a:bodyPr>
          <a:lstStyle>
            <a:lvl1pPr marL="0" indent="0">
              <a:buNone/>
              <a:defRPr sz="1400"/>
            </a:lvl1pPr>
          </a:lstStyle>
          <a:p>
            <a:pPr lvl="0"/>
            <a:r>
              <a:rPr lang="en-US"/>
              <a:t>Click to edit Master text styles</a:t>
            </a:r>
          </a:p>
        </p:txBody>
      </p:sp>
      <p:sp>
        <p:nvSpPr>
          <p:cNvPr id="16" name="Picture Placeholder 2">
            <a:extLst>
              <a:ext uri="{FF2B5EF4-FFF2-40B4-BE49-F238E27FC236}">
                <a16:creationId xmlns:a16="http://schemas.microsoft.com/office/drawing/2014/main" id="{99381994-618A-3C44-8618-AABB14F1506F}"/>
              </a:ext>
            </a:extLst>
          </p:cNvPr>
          <p:cNvSpPr>
            <a:spLocks noGrp="1" noChangeAspect="1"/>
          </p:cNvSpPr>
          <p:nvPr>
            <p:ph type="pic" sz="quarter" idx="17"/>
          </p:nvPr>
        </p:nvSpPr>
        <p:spPr>
          <a:xfrm>
            <a:off x="893653" y="4003260"/>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1" name="Text Placeholder 16">
            <a:extLst>
              <a:ext uri="{FF2B5EF4-FFF2-40B4-BE49-F238E27FC236}">
                <a16:creationId xmlns:a16="http://schemas.microsoft.com/office/drawing/2014/main" id="{B972DB0D-D400-5848-9A57-7EFD02099860}"/>
              </a:ext>
            </a:extLst>
          </p:cNvPr>
          <p:cNvSpPr>
            <a:spLocks noGrp="1"/>
          </p:cNvSpPr>
          <p:nvPr>
            <p:ph type="body" sz="quarter" idx="21"/>
          </p:nvPr>
        </p:nvSpPr>
        <p:spPr>
          <a:xfrm>
            <a:off x="2285928" y="4013649"/>
            <a:ext cx="3396416" cy="1751090"/>
          </a:xfrm>
        </p:spPr>
        <p:txBody>
          <a:bodyPr>
            <a:normAutofit/>
          </a:bodyPr>
          <a:lstStyle>
            <a:lvl1pPr marL="0" indent="0">
              <a:buNone/>
              <a:defRPr sz="1400"/>
            </a:lvl1pPr>
          </a:lstStyle>
          <a:p>
            <a:pPr lvl="0"/>
            <a:r>
              <a:rPr lang="en-US"/>
              <a:t>Click to edit Master text styles</a:t>
            </a:r>
          </a:p>
        </p:txBody>
      </p:sp>
      <p:sp>
        <p:nvSpPr>
          <p:cNvPr id="18" name="Picture Placeholder 2">
            <a:extLst>
              <a:ext uri="{FF2B5EF4-FFF2-40B4-BE49-F238E27FC236}">
                <a16:creationId xmlns:a16="http://schemas.microsoft.com/office/drawing/2014/main" id="{304CEAB8-9EEB-214D-8C2F-EC98B2FCD0C0}"/>
              </a:ext>
            </a:extLst>
          </p:cNvPr>
          <p:cNvSpPr>
            <a:spLocks noGrp="1" noChangeAspect="1"/>
          </p:cNvSpPr>
          <p:nvPr>
            <p:ph type="pic" sz="quarter" idx="19"/>
          </p:nvPr>
        </p:nvSpPr>
        <p:spPr>
          <a:xfrm>
            <a:off x="6426706" y="4003260"/>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2" name="Text Placeholder 16">
            <a:extLst>
              <a:ext uri="{FF2B5EF4-FFF2-40B4-BE49-F238E27FC236}">
                <a16:creationId xmlns:a16="http://schemas.microsoft.com/office/drawing/2014/main" id="{8207CBAE-5643-1B43-87D2-81EC2D696AF5}"/>
              </a:ext>
            </a:extLst>
          </p:cNvPr>
          <p:cNvSpPr>
            <a:spLocks noGrp="1"/>
          </p:cNvSpPr>
          <p:nvPr>
            <p:ph type="body" sz="quarter" idx="22"/>
          </p:nvPr>
        </p:nvSpPr>
        <p:spPr>
          <a:xfrm>
            <a:off x="7818981" y="4001717"/>
            <a:ext cx="3396416" cy="1751090"/>
          </a:xfrm>
        </p:spPr>
        <p:txBody>
          <a:bodyPr>
            <a:normAutofit/>
          </a:bodyPr>
          <a:lstStyle>
            <a:lvl1pPr marL="0" indent="0">
              <a:buNone/>
              <a:defRPr sz="1400"/>
            </a:lvl1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A4A1BE50-3C46-434A-860D-C27D87407209}" type="datetime1">
              <a:rPr lang="en-CA" smtClean="0"/>
              <a:t>2024-09-23</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4" name="Straight Connector 13">
            <a:extLst>
              <a:ext uri="{FF2B5EF4-FFF2-40B4-BE49-F238E27FC236}">
                <a16:creationId xmlns:a16="http://schemas.microsoft.com/office/drawing/2014/main" id="{3B49D52E-6E64-424D-9315-C95FA7737A28}"/>
              </a:ext>
            </a:extLst>
          </p:cNvPr>
          <p:cNvCxnSpPr>
            <a:cxnSpLocks/>
          </p:cNvCxnSpPr>
          <p:nvPr userDrawn="1"/>
        </p:nvCxnSpPr>
        <p:spPr>
          <a:xfrm>
            <a:off x="774503" y="3695202"/>
            <a:ext cx="106429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1E9422-46C3-734C-A068-7F81B94FDCED}"/>
              </a:ext>
            </a:extLst>
          </p:cNvPr>
          <p:cNvCxnSpPr>
            <a:cxnSpLocks/>
          </p:cNvCxnSpPr>
          <p:nvPr userDrawn="1"/>
        </p:nvCxnSpPr>
        <p:spPr>
          <a:xfrm>
            <a:off x="6096000" y="1592263"/>
            <a:ext cx="0" cy="417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481746"/>
      </p:ext>
    </p:extLst>
  </p:cSld>
  <p:clrMapOvr>
    <a:masterClrMapping/>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A5C6-B6D6-8F49-A809-D550B8736FB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C18DA6C-C939-9546-A4D3-4B92C47C894A}"/>
              </a:ext>
            </a:extLst>
          </p:cNvPr>
          <p:cNvSpPr>
            <a:spLocks noGrp="1"/>
          </p:cNvSpPr>
          <p:nvPr>
            <p:ph idx="1"/>
          </p:nvPr>
        </p:nvSpPr>
        <p:spPr>
          <a:xfrm>
            <a:off x="381000" y="1592263"/>
            <a:ext cx="6429371" cy="417671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AF07C545-E8A2-214D-B8EA-9AF78FC07C66}"/>
              </a:ext>
            </a:extLst>
          </p:cNvPr>
          <p:cNvSpPr>
            <a:spLocks noGrp="1"/>
          </p:cNvSpPr>
          <p:nvPr>
            <p:ph type="pic" sz="quarter" idx="16" hasCustomPrompt="1"/>
          </p:nvPr>
        </p:nvSpPr>
        <p:spPr>
          <a:xfrm>
            <a:off x="7840654" y="1596280"/>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8774C250-6ABF-5A48-BB1A-4E56FF798463}"/>
              </a:ext>
            </a:extLst>
          </p:cNvPr>
          <p:cNvSpPr>
            <a:spLocks noGrp="1"/>
          </p:cNvSpPr>
          <p:nvPr>
            <p:ph type="body" idx="14" hasCustomPrompt="1"/>
          </p:nvPr>
        </p:nvSpPr>
        <p:spPr>
          <a:xfrm>
            <a:off x="7761326" y="2124222"/>
            <a:ext cx="3575050" cy="2598864"/>
          </a:xfrm>
        </p:spPr>
        <p:txBody>
          <a:bodyPr>
            <a:normAutofit/>
          </a:bodyPr>
          <a:lstStyle>
            <a:lvl1pPr marL="0" marR="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sz="2200" b="0" i="0">
                <a:latin typeface="Times" pitchFamily="2" charset="0"/>
              </a:defRPr>
            </a:lvl1pPr>
          </a:lstStyle>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lang="en-CA"/>
              <a:t>Click to add quote text</a:t>
            </a:r>
          </a:p>
        </p:txBody>
      </p:sp>
      <p:sp>
        <p:nvSpPr>
          <p:cNvPr id="12" name="Picture Placeholder 2">
            <a:extLst>
              <a:ext uri="{FF2B5EF4-FFF2-40B4-BE49-F238E27FC236}">
                <a16:creationId xmlns:a16="http://schemas.microsoft.com/office/drawing/2014/main" id="{91E674F5-064B-E443-8C56-1A475A6506A2}"/>
              </a:ext>
            </a:extLst>
          </p:cNvPr>
          <p:cNvSpPr>
            <a:spLocks noGrp="1" noChangeAspect="1"/>
          </p:cNvSpPr>
          <p:nvPr>
            <p:ph type="pic" sz="quarter" idx="13" hasCustomPrompt="1"/>
          </p:nvPr>
        </p:nvSpPr>
        <p:spPr>
          <a:xfrm>
            <a:off x="7818016" y="488819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3" name="Text Placeholder 4">
            <a:extLst>
              <a:ext uri="{FF2B5EF4-FFF2-40B4-BE49-F238E27FC236}">
                <a16:creationId xmlns:a16="http://schemas.microsoft.com/office/drawing/2014/main" id="{C8D13537-522E-8546-9470-90870D36AA66}"/>
              </a:ext>
            </a:extLst>
          </p:cNvPr>
          <p:cNvSpPr>
            <a:spLocks noGrp="1"/>
          </p:cNvSpPr>
          <p:nvPr>
            <p:ph type="body" sz="quarter" idx="15" hasCustomPrompt="1"/>
          </p:nvPr>
        </p:nvSpPr>
        <p:spPr>
          <a:xfrm>
            <a:off x="8772314" y="5077459"/>
            <a:ext cx="256406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945AD138-30AA-0A47-B8AD-167AED96891C}" type="datetime1">
              <a:rPr lang="en-CA" smtClean="0"/>
              <a:t>2024-09-23</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4" name="Straight Connector 13">
            <a:extLst>
              <a:ext uri="{FF2B5EF4-FFF2-40B4-BE49-F238E27FC236}">
                <a16:creationId xmlns:a16="http://schemas.microsoft.com/office/drawing/2014/main" id="{D1BCEB1A-B3C9-B94C-964C-8D029A6DC9D7}"/>
              </a:ext>
            </a:extLst>
          </p:cNvPr>
          <p:cNvCxnSpPr>
            <a:cxnSpLocks/>
          </p:cNvCxnSpPr>
          <p:nvPr userDrawn="1"/>
        </p:nvCxnSpPr>
        <p:spPr>
          <a:xfrm>
            <a:off x="7524750" y="1592264"/>
            <a:ext cx="0" cy="4176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12438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ubhead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CD27-8C18-9747-95A9-63502B6FA4C0}"/>
              </a:ext>
            </a:extLst>
          </p:cNvPr>
          <p:cNvSpPr>
            <a:spLocks noGrp="1"/>
          </p:cNvSpPr>
          <p:nvPr>
            <p:ph type="title"/>
          </p:nvPr>
        </p:nvSpPr>
        <p:spPr/>
        <p:txBody>
          <a:bodyPr/>
          <a:lstStyle/>
          <a:p>
            <a:r>
              <a:rPr lang="en-US"/>
              <a:t>Click to edit Master title style</a:t>
            </a:r>
            <a:endParaRPr lang="en-CA"/>
          </a:p>
        </p:txBody>
      </p:sp>
      <p:sp>
        <p:nvSpPr>
          <p:cNvPr id="13" name="Text Placeholder 5">
            <a:extLst>
              <a:ext uri="{FF2B5EF4-FFF2-40B4-BE49-F238E27FC236}">
                <a16:creationId xmlns:a16="http://schemas.microsoft.com/office/drawing/2014/main" id="{2F561D16-DC5D-0F47-897D-2EA7DB066575}"/>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0" name="Picture Placeholder 2">
            <a:extLst>
              <a:ext uri="{FF2B5EF4-FFF2-40B4-BE49-F238E27FC236}">
                <a16:creationId xmlns:a16="http://schemas.microsoft.com/office/drawing/2014/main" id="{8557193E-D5A9-FA49-A4C2-C6B4E15CAC04}"/>
              </a:ext>
            </a:extLst>
          </p:cNvPr>
          <p:cNvSpPr>
            <a:spLocks noGrp="1"/>
          </p:cNvSpPr>
          <p:nvPr>
            <p:ph type="pic" sz="quarter" idx="16" hasCustomPrompt="1"/>
          </p:nvPr>
        </p:nvSpPr>
        <p:spPr>
          <a:xfrm>
            <a:off x="7840654" y="1596280"/>
            <a:ext cx="635047" cy="429087"/>
          </a:xfrm>
        </p:spPr>
        <p:txBody>
          <a:bodyPr wrap="square" anchor="ctr">
            <a:noAutofit/>
          </a:bodyPr>
          <a:lstStyle>
            <a:lvl1pPr marL="0" indent="0">
              <a:buNone/>
              <a:defRPr sz="600"/>
            </a:lvl1pPr>
          </a:lstStyle>
          <a:p>
            <a:r>
              <a:rPr lang="en-CA"/>
              <a:t>Add quote graphic here</a:t>
            </a:r>
          </a:p>
        </p:txBody>
      </p:sp>
      <p:sp>
        <p:nvSpPr>
          <p:cNvPr id="21" name="Content Placeholder 2">
            <a:extLst>
              <a:ext uri="{FF2B5EF4-FFF2-40B4-BE49-F238E27FC236}">
                <a16:creationId xmlns:a16="http://schemas.microsoft.com/office/drawing/2014/main" id="{B68C4A1E-2A3E-B54A-9B93-C3517E010AE7}"/>
              </a:ext>
            </a:extLst>
          </p:cNvPr>
          <p:cNvSpPr>
            <a:spLocks noGrp="1"/>
          </p:cNvSpPr>
          <p:nvPr>
            <p:ph type="body" idx="17" hasCustomPrompt="1"/>
          </p:nvPr>
        </p:nvSpPr>
        <p:spPr>
          <a:xfrm>
            <a:off x="7761326" y="2124222"/>
            <a:ext cx="3575050" cy="2598864"/>
          </a:xfrm>
        </p:spPr>
        <p:txBody>
          <a:bodyPr>
            <a:norm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22" name="Picture Placeholder 2">
            <a:extLst>
              <a:ext uri="{FF2B5EF4-FFF2-40B4-BE49-F238E27FC236}">
                <a16:creationId xmlns:a16="http://schemas.microsoft.com/office/drawing/2014/main" id="{8AE9CCAC-0C72-8248-A5D1-62CA8FEABECC}"/>
              </a:ext>
            </a:extLst>
          </p:cNvPr>
          <p:cNvSpPr>
            <a:spLocks noGrp="1" noChangeAspect="1"/>
          </p:cNvSpPr>
          <p:nvPr>
            <p:ph type="pic" sz="quarter" idx="13" hasCustomPrompt="1"/>
          </p:nvPr>
        </p:nvSpPr>
        <p:spPr>
          <a:xfrm>
            <a:off x="7818016" y="488819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23" name="Text Placeholder 4">
            <a:extLst>
              <a:ext uri="{FF2B5EF4-FFF2-40B4-BE49-F238E27FC236}">
                <a16:creationId xmlns:a16="http://schemas.microsoft.com/office/drawing/2014/main" id="{9980DE37-E068-5C4A-B802-DF0BDF99AF48}"/>
              </a:ext>
            </a:extLst>
          </p:cNvPr>
          <p:cNvSpPr>
            <a:spLocks noGrp="1"/>
          </p:cNvSpPr>
          <p:nvPr>
            <p:ph type="body" sz="quarter" idx="15" hasCustomPrompt="1"/>
          </p:nvPr>
        </p:nvSpPr>
        <p:spPr>
          <a:xfrm>
            <a:off x="8772314" y="5077459"/>
            <a:ext cx="256406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34990978-52AC-B046-97A0-FAFF4E4B51C4}" type="datetime1">
              <a:rPr lang="en-CA" smtClean="0"/>
              <a:t>2024-09-23</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8" name="Straight Connector 17">
            <a:extLst>
              <a:ext uri="{FF2B5EF4-FFF2-40B4-BE49-F238E27FC236}">
                <a16:creationId xmlns:a16="http://schemas.microsoft.com/office/drawing/2014/main" id="{603B8325-540B-6E4F-A47E-5BE09806C54F}"/>
              </a:ext>
            </a:extLst>
          </p:cNvPr>
          <p:cNvCxnSpPr>
            <a:cxnSpLocks/>
          </p:cNvCxnSpPr>
          <p:nvPr userDrawn="1"/>
        </p:nvCxnSpPr>
        <p:spPr>
          <a:xfrm>
            <a:off x="7524750" y="1592264"/>
            <a:ext cx="0" cy="4176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74587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 Photo, Gradient Overlay">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16EF4062-3E45-BE44-8031-CA76D9A4701D}"/>
              </a:ext>
            </a:extLst>
          </p:cNvPr>
          <p:cNvSpPr>
            <a:spLocks noGrp="1"/>
          </p:cNvSpPr>
          <p:nvPr>
            <p:ph type="title" hasCustomPrompt="1"/>
          </p:nvPr>
        </p:nvSpPr>
        <p:spPr>
          <a:xfrm>
            <a:off x="0" y="-527539"/>
            <a:ext cx="12192000" cy="513471"/>
          </a:xfrm>
        </p:spPr>
        <p:txBody>
          <a:bodyPr anchor="b">
            <a:noAutofit/>
          </a:bodyPr>
          <a:lstStyle>
            <a:lvl1pPr>
              <a:defRPr sz="1800">
                <a:solidFill>
                  <a:schemeClr val="bg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hasCustomPrompt="1"/>
          </p:nvPr>
        </p:nvSpPr>
        <p:spPr>
          <a:xfrm>
            <a:off x="0" y="0"/>
            <a:ext cx="12192000" cy="6858000"/>
          </a:xfrm>
        </p:spPr>
        <p:txBody>
          <a:bodyPr/>
          <a:lstStyle>
            <a:lvl1pPr marL="0" indent="0">
              <a:buNone/>
              <a:defRPr>
                <a:highlight>
                  <a:srgbClr val="FF0000"/>
                </a:highlight>
              </a:defRPr>
            </a:lvl1pPr>
          </a:lstStyle>
          <a:p>
            <a:r>
              <a:rPr lang="en-US"/>
              <a:t>To change or insert the background image, you will need to access it by first moving the gradient block that is placed over the image (this gradient helps to ensure legibility of the quote). To move the gradient block, select it and shift the position so you can click on the picture icon in the center of the slide. After inserting the image, move the gradient block back to its original position. </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0" y="0"/>
            <a:ext cx="8239125" cy="6858000"/>
          </a:xfrm>
          <a:gradFill>
            <a:gsLst>
              <a:gs pos="100000">
                <a:schemeClr val="bg1">
                  <a:alpha val="0"/>
                </a:schemeClr>
              </a:gs>
              <a:gs pos="65000">
                <a:schemeClr val="bg1">
                  <a:alpha val="46074"/>
                </a:schemeClr>
              </a:gs>
            </a:gsLst>
            <a:lin ang="0" scaled="0"/>
          </a:gra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868316" y="1056391"/>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762000" y="1590675"/>
            <a:ext cx="5029200" cy="2238379"/>
          </a:xfrm>
          <a:noFill/>
        </p:spPr>
        <p:txBody>
          <a:bodyPr lIns="91440" tIns="45720" rIns="91440">
            <a:normAutofit/>
          </a:bodyPr>
          <a:lstStyle>
            <a:lvl1pPr marL="0" indent="0">
              <a:lnSpc>
                <a:spcPct val="100000"/>
              </a:lnSpc>
              <a:spcBef>
                <a:spcPts val="1600"/>
              </a:spcBef>
              <a:buNone/>
              <a:defRPr sz="2800" b="0" i="0">
                <a:latin typeface="Times" pitchFamily="2" charset="0"/>
              </a:defRPr>
            </a:lvl1pPr>
          </a:lstStyle>
          <a:p>
            <a:pPr lvl="0"/>
            <a:r>
              <a:rPr lang="en-CA"/>
              <a:t>Click to add quote text</a:t>
            </a:r>
          </a:p>
        </p:txBody>
      </p:sp>
      <p:sp>
        <p:nvSpPr>
          <p:cNvPr id="9" name="Picture Placeholder 2">
            <a:extLst>
              <a:ext uri="{FF2B5EF4-FFF2-40B4-BE49-F238E27FC236}">
                <a16:creationId xmlns:a16="http://schemas.microsoft.com/office/drawing/2014/main" id="{B9320892-3491-8649-85E9-A1BA284BC15C}"/>
              </a:ext>
            </a:extLst>
          </p:cNvPr>
          <p:cNvSpPr>
            <a:spLocks noGrp="1" noChangeAspect="1"/>
          </p:cNvSpPr>
          <p:nvPr>
            <p:ph type="pic" sz="quarter" idx="13" hasCustomPrompt="1"/>
          </p:nvPr>
        </p:nvSpPr>
        <p:spPr>
          <a:xfrm>
            <a:off x="873510" y="397981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F9455CA0-65C1-3646-8F28-E9ED4ECEA4C4}"/>
              </a:ext>
            </a:extLst>
          </p:cNvPr>
          <p:cNvSpPr>
            <a:spLocks noGrp="1"/>
          </p:cNvSpPr>
          <p:nvPr>
            <p:ph type="body" sz="quarter" idx="14" hasCustomPrompt="1"/>
          </p:nvPr>
        </p:nvSpPr>
        <p:spPr>
          <a:xfrm>
            <a:off x="1820827" y="4148722"/>
            <a:ext cx="3970373"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18" name="Date Placeholder 3">
            <a:extLst>
              <a:ext uri="{FF2B5EF4-FFF2-40B4-BE49-F238E27FC236}">
                <a16:creationId xmlns:a16="http://schemas.microsoft.com/office/drawing/2014/main" id="{CD953424-7352-F14E-98DA-56EFE40B0553}"/>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CEBB640-AFD7-DC42-B000-990844F3B1D3}" type="datetime1">
              <a:rPr lang="en-CA" smtClean="0"/>
              <a:t>2024-09-23</a:t>
            </a:fld>
            <a:endParaRPr lang="en-CA"/>
          </a:p>
        </p:txBody>
      </p:sp>
      <p:sp>
        <p:nvSpPr>
          <p:cNvPr id="19" name="Footer Placeholder 4">
            <a:extLst>
              <a:ext uri="{FF2B5EF4-FFF2-40B4-BE49-F238E27FC236}">
                <a16:creationId xmlns:a16="http://schemas.microsoft.com/office/drawing/2014/main" id="{43657A8E-6A99-D24C-8885-D01CADD95493}"/>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20" name="Slide Number Placeholder 5">
            <a:extLst>
              <a:ext uri="{FF2B5EF4-FFF2-40B4-BE49-F238E27FC236}">
                <a16:creationId xmlns:a16="http://schemas.microsoft.com/office/drawing/2014/main" id="{775B80B7-B507-8145-8DBD-857CAFE74D8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401939379"/>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pos="4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 Photo, Dark Box">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14" name="Title 21">
            <a:extLst>
              <a:ext uri="{FF2B5EF4-FFF2-40B4-BE49-F238E27FC236}">
                <a16:creationId xmlns:a16="http://schemas.microsoft.com/office/drawing/2014/main" id="{42A0CCA8-0C1A-CE4E-8111-CB9CE02FC22A}"/>
              </a:ext>
            </a:extLst>
          </p:cNvPr>
          <p:cNvSpPr>
            <a:spLocks noGrp="1"/>
          </p:cNvSpPr>
          <p:nvPr>
            <p:ph type="title" hasCustomPrompt="1"/>
          </p:nvPr>
        </p:nvSpPr>
        <p:spPr>
          <a:xfrm>
            <a:off x="0" y="-527539"/>
            <a:ext cx="12192000" cy="513471"/>
          </a:xfrm>
        </p:spPr>
        <p:txBody>
          <a:bodyPr anchor="b">
            <a:noAutofit/>
          </a:bodyPr>
          <a:lstStyle>
            <a:lvl1pPr>
              <a:defRPr sz="1800">
                <a:solidFill>
                  <a:schemeClr val="bg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p:nvPr>
        </p:nvSpPr>
        <p:spPr>
          <a:xfrm>
            <a:off x="0" y="0"/>
            <a:ext cx="12192000" cy="6858000"/>
          </a:xfrm>
        </p:spPr>
        <p:txBody>
          <a:bodyPr/>
          <a:lstStyle>
            <a:lvl1pPr marL="0" indent="0">
              <a:buNone/>
              <a:defRPr/>
            </a:lvl1pPr>
          </a:lstStyle>
          <a:p>
            <a:r>
              <a:rPr lang="en-US"/>
              <a:t>Click icon to add picture</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762000" y="1417637"/>
            <a:ext cx="4316412" cy="4022726"/>
          </a:xfrm>
          <a:solidFill>
            <a:schemeClr val="accent6">
              <a:alpha val="95000"/>
            </a:schemeClr>
          </a:soli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1031866" y="1667452"/>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925550" y="2157131"/>
            <a:ext cx="3795132" cy="2266101"/>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9" name="Picture Placeholder 2">
            <a:extLst>
              <a:ext uri="{FF2B5EF4-FFF2-40B4-BE49-F238E27FC236}">
                <a16:creationId xmlns:a16="http://schemas.microsoft.com/office/drawing/2014/main" id="{B9320892-3491-8649-85E9-A1BA284BC15C}"/>
              </a:ext>
            </a:extLst>
          </p:cNvPr>
          <p:cNvSpPr>
            <a:spLocks noGrp="1" noChangeAspect="1"/>
          </p:cNvSpPr>
          <p:nvPr>
            <p:ph type="pic" sz="quarter" idx="13" hasCustomPrompt="1"/>
          </p:nvPr>
        </p:nvSpPr>
        <p:spPr>
          <a:xfrm>
            <a:off x="1037060" y="442323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F9455CA0-65C1-3646-8F28-E9ED4ECEA4C4}"/>
              </a:ext>
            </a:extLst>
          </p:cNvPr>
          <p:cNvSpPr>
            <a:spLocks noGrp="1"/>
          </p:cNvSpPr>
          <p:nvPr>
            <p:ph type="body" sz="quarter" idx="14" hasCustomPrompt="1"/>
          </p:nvPr>
        </p:nvSpPr>
        <p:spPr>
          <a:xfrm>
            <a:off x="1984378" y="4592142"/>
            <a:ext cx="280321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11" name="Date Placeholder 3">
            <a:extLst>
              <a:ext uri="{FF2B5EF4-FFF2-40B4-BE49-F238E27FC236}">
                <a16:creationId xmlns:a16="http://schemas.microsoft.com/office/drawing/2014/main" id="{A997FCAD-E718-4F4A-95DC-568DC7D15150}"/>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8612DDD5-EE66-E446-8E65-0AD134A0D8FB}" type="datetime1">
              <a:rPr lang="en-CA" smtClean="0"/>
              <a:t>2024-09-23</a:t>
            </a:fld>
            <a:endParaRPr lang="en-CA"/>
          </a:p>
        </p:txBody>
      </p:sp>
      <p:sp>
        <p:nvSpPr>
          <p:cNvPr id="12" name="Footer Placeholder 4">
            <a:extLst>
              <a:ext uri="{FF2B5EF4-FFF2-40B4-BE49-F238E27FC236}">
                <a16:creationId xmlns:a16="http://schemas.microsoft.com/office/drawing/2014/main" id="{5A2C499F-AF7C-7745-A90D-D66D3088CC09}"/>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3" name="Slide Number Placeholder 5">
            <a:extLst>
              <a:ext uri="{FF2B5EF4-FFF2-40B4-BE49-F238E27FC236}">
                <a16:creationId xmlns:a16="http://schemas.microsoft.com/office/drawing/2014/main" id="{2797DF8F-A7DA-A649-B066-AF3F200344EE}"/>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401950478"/>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pos="480">
          <p15:clr>
            <a:srgbClr val="FBAE40"/>
          </p15:clr>
        </p15:guide>
        <p15:guide id="2" pos="72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B835C4-0360-6B4A-9C35-048ADF784729}"/>
              </a:ext>
            </a:extLst>
          </p:cNvPr>
          <p:cNvSpPr/>
          <p:nvPr userDrawn="1"/>
        </p:nvSpPr>
        <p:spPr>
          <a:xfrm flipV="1">
            <a:off x="-1" y="-1"/>
            <a:ext cx="12191999" cy="3034146"/>
          </a:xfrm>
          <a:prstGeom prst="rect">
            <a:avLst/>
          </a:prstGeom>
          <a:gradFill>
            <a:gsLst>
              <a:gs pos="100000">
                <a:schemeClr val="bg1">
                  <a:alpha val="0"/>
                </a:schemeClr>
              </a:gs>
              <a:gs pos="60000">
                <a:srgbClr val="000000">
                  <a:alpha val="35898"/>
                </a:srgbClr>
              </a:gs>
              <a:gs pos="25000">
                <a:schemeClr val="bg1">
                  <a:alpha val="40754"/>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
            <a:extLst>
              <a:ext uri="{FF2B5EF4-FFF2-40B4-BE49-F238E27FC236}">
                <a16:creationId xmlns:a16="http://schemas.microsoft.com/office/drawing/2014/main" id="{F437C0B3-8DA3-2F4A-92A7-3354E5AE6FE5}"/>
              </a:ext>
            </a:extLst>
          </p:cNvPr>
          <p:cNvSpPr>
            <a:spLocks noGrp="1"/>
          </p:cNvSpPr>
          <p:nvPr>
            <p:ph type="ctrTitle" hasCustomPrompt="1"/>
          </p:nvPr>
        </p:nvSpPr>
        <p:spPr>
          <a:xfrm>
            <a:off x="375503" y="441325"/>
            <a:ext cx="6434873" cy="1247626"/>
          </a:xfrm>
        </p:spPr>
        <p:txBody>
          <a:bodyPr anchor="t">
            <a:normAutofit/>
          </a:bodyPr>
          <a:lstStyle>
            <a:lvl1pPr algn="l">
              <a:defRPr sz="3200">
                <a:solidFill>
                  <a:schemeClr val="tx1"/>
                </a:solidFill>
              </a:defRPr>
            </a:lvl1pPr>
          </a:lstStyle>
          <a:p>
            <a:r>
              <a:rPr lang="en-CA"/>
              <a:t>Presentation </a:t>
            </a:r>
            <a:br>
              <a:rPr lang="en-CA"/>
            </a:br>
            <a:r>
              <a:rPr lang="en-CA"/>
              <a:t>Title</a:t>
            </a:r>
          </a:p>
        </p:txBody>
      </p:sp>
      <p:sp>
        <p:nvSpPr>
          <p:cNvPr id="14" name="Text Placeholder 2">
            <a:extLst>
              <a:ext uri="{FF2B5EF4-FFF2-40B4-BE49-F238E27FC236}">
                <a16:creationId xmlns:a16="http://schemas.microsoft.com/office/drawing/2014/main" id="{5AF36411-307A-3D43-B3A4-A4B80131D466}"/>
              </a:ext>
            </a:extLst>
          </p:cNvPr>
          <p:cNvSpPr>
            <a:spLocks noGrp="1"/>
          </p:cNvSpPr>
          <p:nvPr>
            <p:ph type="body" sz="quarter" idx="10" hasCustomPrompt="1"/>
          </p:nvPr>
        </p:nvSpPr>
        <p:spPr>
          <a:xfrm>
            <a:off x="375503" y="1688950"/>
            <a:ext cx="6434873" cy="325061"/>
          </a:xfrm>
        </p:spPr>
        <p:txBody>
          <a:bodyPr>
            <a:noAutofit/>
          </a:bodyPr>
          <a:lstStyle>
            <a:lvl1pPr marL="0" indent="0">
              <a:lnSpc>
                <a:spcPct val="100000"/>
              </a:lnSpc>
              <a:spcBef>
                <a:spcPts val="0"/>
              </a:spcBef>
              <a:buNone/>
              <a:defRPr sz="1400">
                <a:solidFill>
                  <a:schemeClr val="tx1"/>
                </a:solidFill>
              </a:defRPr>
            </a:lvl1pPr>
          </a:lstStyle>
          <a:p>
            <a:pPr lvl="0"/>
            <a:r>
              <a:rPr lang="en-CA"/>
              <a:t>Date</a:t>
            </a:r>
          </a:p>
        </p:txBody>
      </p:sp>
      <p:sp>
        <p:nvSpPr>
          <p:cNvPr id="11" name="Subtitle 2">
            <a:extLst>
              <a:ext uri="{FF2B5EF4-FFF2-40B4-BE49-F238E27FC236}">
                <a16:creationId xmlns:a16="http://schemas.microsoft.com/office/drawing/2014/main" id="{736835AD-6D40-DB4F-8D91-90B4E66BF63B}"/>
              </a:ext>
            </a:extLst>
          </p:cNvPr>
          <p:cNvSpPr>
            <a:spLocks noGrp="1"/>
          </p:cNvSpPr>
          <p:nvPr>
            <p:ph type="subTitle" idx="1" hasCustomPrompt="1"/>
          </p:nvPr>
        </p:nvSpPr>
        <p:spPr>
          <a:xfrm>
            <a:off x="8239125" y="611541"/>
            <a:ext cx="3577372" cy="1396647"/>
          </a:xfrm>
        </p:spPr>
        <p:txBody>
          <a:bodyPr>
            <a:norm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pic>
        <p:nvPicPr>
          <p:cNvPr id="10" name="Graphic 9">
            <a:extLst>
              <a:ext uri="{FF2B5EF4-FFF2-40B4-BE49-F238E27FC236}">
                <a16:creationId xmlns:a16="http://schemas.microsoft.com/office/drawing/2014/main" id="{2BF496F8-02F0-5F48-B075-175770144B4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15" name="Date Placeholder 3">
            <a:extLst>
              <a:ext uri="{FF2B5EF4-FFF2-40B4-BE49-F238E27FC236}">
                <a16:creationId xmlns:a16="http://schemas.microsoft.com/office/drawing/2014/main" id="{2CD6FCF1-2477-5C4A-AF2F-4AFD7EA0CAF9}"/>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7AAE0B34-6EB8-5B45-8D5F-030BD296EED9}" type="datetime1">
              <a:rPr lang="en-CA" smtClean="0"/>
              <a:t>2024-09-23</a:t>
            </a:fld>
            <a:endParaRPr lang="en-CA"/>
          </a:p>
        </p:txBody>
      </p:sp>
      <p:sp>
        <p:nvSpPr>
          <p:cNvPr id="16" name="Footer Placeholder 4">
            <a:extLst>
              <a:ext uri="{FF2B5EF4-FFF2-40B4-BE49-F238E27FC236}">
                <a16:creationId xmlns:a16="http://schemas.microsoft.com/office/drawing/2014/main" id="{99B3EE79-6E72-1242-9907-9663A7FA1092}"/>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7" name="Slide Number Placeholder 5">
            <a:extLst>
              <a:ext uri="{FF2B5EF4-FFF2-40B4-BE49-F238E27FC236}">
                <a16:creationId xmlns:a16="http://schemas.microsoft.com/office/drawing/2014/main" id="{0E33251A-3A86-6445-AAEF-6868601802B5}"/>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8" name="Graphic 17">
            <a:extLst>
              <a:ext uri="{FF2B5EF4-FFF2-40B4-BE49-F238E27FC236}">
                <a16:creationId xmlns:a16="http://schemas.microsoft.com/office/drawing/2014/main" id="{31A29BF4-8D97-CF44-8EC5-711B313A3D4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0849" y="5924550"/>
            <a:ext cx="1594639" cy="583405"/>
          </a:xfrm>
          <a:prstGeom prst="rect">
            <a:avLst/>
          </a:prstGeom>
        </p:spPr>
      </p:pic>
    </p:spTree>
    <p:extLst>
      <p:ext uri="{BB962C8B-B14F-4D97-AF65-F5344CB8AC3E}">
        <p14:creationId xmlns:p14="http://schemas.microsoft.com/office/powerpoint/2010/main" val="23096605"/>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orient="horz" pos="52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 - Photo, Light Box">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3" name="Title 21">
            <a:extLst>
              <a:ext uri="{FF2B5EF4-FFF2-40B4-BE49-F238E27FC236}">
                <a16:creationId xmlns:a16="http://schemas.microsoft.com/office/drawing/2014/main" id="{72B287F2-1F1D-7646-9577-24C43117812A}"/>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p:nvPr>
        </p:nvSpPr>
        <p:spPr>
          <a:xfrm>
            <a:off x="0" y="0"/>
            <a:ext cx="12192000" cy="6858000"/>
          </a:xfrm>
        </p:spPr>
        <p:txBody>
          <a:bodyPr/>
          <a:lstStyle>
            <a:lvl1pPr marL="0" indent="0">
              <a:buNone/>
              <a:defRPr/>
            </a:lvl1pPr>
          </a:lstStyle>
          <a:p>
            <a:r>
              <a:rPr lang="en-US"/>
              <a:t>Click icon to add picture</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762000" y="1417637"/>
            <a:ext cx="4316412" cy="4022726"/>
          </a:xfrm>
          <a:solidFill>
            <a:schemeClr val="bg1"/>
          </a:soli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1031866" y="1667452"/>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925550" y="2157131"/>
            <a:ext cx="3795132" cy="2266101"/>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9" name="Picture Placeholder 2">
            <a:extLst>
              <a:ext uri="{FF2B5EF4-FFF2-40B4-BE49-F238E27FC236}">
                <a16:creationId xmlns:a16="http://schemas.microsoft.com/office/drawing/2014/main" id="{B9320892-3491-8649-85E9-A1BA284BC15C}"/>
              </a:ext>
            </a:extLst>
          </p:cNvPr>
          <p:cNvSpPr>
            <a:spLocks noGrp="1" noChangeAspect="1"/>
          </p:cNvSpPr>
          <p:nvPr>
            <p:ph type="pic" sz="quarter" idx="13" hasCustomPrompt="1"/>
          </p:nvPr>
        </p:nvSpPr>
        <p:spPr>
          <a:xfrm>
            <a:off x="1037060" y="442323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F9455CA0-65C1-3646-8F28-E9ED4ECEA4C4}"/>
              </a:ext>
            </a:extLst>
          </p:cNvPr>
          <p:cNvSpPr>
            <a:spLocks noGrp="1"/>
          </p:cNvSpPr>
          <p:nvPr>
            <p:ph type="body" sz="quarter" idx="14" hasCustomPrompt="1"/>
          </p:nvPr>
        </p:nvSpPr>
        <p:spPr>
          <a:xfrm>
            <a:off x="1984378" y="4592142"/>
            <a:ext cx="280321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10" name="Date Placeholder 3">
            <a:extLst>
              <a:ext uri="{FF2B5EF4-FFF2-40B4-BE49-F238E27FC236}">
                <a16:creationId xmlns:a16="http://schemas.microsoft.com/office/drawing/2014/main" id="{01684734-1509-7E44-A078-09DDA3D8EA07}"/>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D898DEA-DA6B-EB46-8B23-14C37EE46E93}" type="datetime1">
              <a:rPr lang="en-CA" smtClean="0"/>
              <a:t>2024-09-23</a:t>
            </a:fld>
            <a:endParaRPr lang="en-CA"/>
          </a:p>
        </p:txBody>
      </p:sp>
      <p:sp>
        <p:nvSpPr>
          <p:cNvPr id="11" name="Footer Placeholder 4">
            <a:extLst>
              <a:ext uri="{FF2B5EF4-FFF2-40B4-BE49-F238E27FC236}">
                <a16:creationId xmlns:a16="http://schemas.microsoft.com/office/drawing/2014/main" id="{20B57C5F-48F9-BD4A-9AC2-9A26E10386D1}"/>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2" name="Slide Number Placeholder 5">
            <a:extLst>
              <a:ext uri="{FF2B5EF4-FFF2-40B4-BE49-F238E27FC236}">
                <a16:creationId xmlns:a16="http://schemas.microsoft.com/office/drawing/2014/main" id="{7F9E328D-9FE1-2D40-B5F2-401DF0D4BFA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7861595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80">
          <p15:clr>
            <a:srgbClr val="FBAE40"/>
          </p15:clr>
        </p15:guide>
        <p15:guide id="2" pos="720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 Caret Center">
    <p:spTree>
      <p:nvGrpSpPr>
        <p:cNvPr id="1" name=""/>
        <p:cNvGrpSpPr/>
        <p:nvPr/>
      </p:nvGrpSpPr>
      <p:grpSpPr>
        <a:xfrm>
          <a:off x="0" y="0"/>
          <a:ext cx="0" cy="0"/>
          <a:chOff x="0" y="0"/>
          <a:chExt cx="0" cy="0"/>
        </a:xfrm>
      </p:grpSpPr>
      <p:sp>
        <p:nvSpPr>
          <p:cNvPr id="13" name="Title 21">
            <a:extLst>
              <a:ext uri="{FF2B5EF4-FFF2-40B4-BE49-F238E27FC236}">
                <a16:creationId xmlns:a16="http://schemas.microsoft.com/office/drawing/2014/main" id="{96CB9824-D180-3B45-BCF0-C585AA3036DA}"/>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type="body" idx="1" hasCustomPrompt="1"/>
          </p:nvPr>
        </p:nvSpPr>
        <p:spPr>
          <a:xfrm>
            <a:off x="2540908" y="1628775"/>
            <a:ext cx="7110184" cy="2386283"/>
          </a:xfrm>
        </p:spPr>
        <p:txBody>
          <a:bodyPr anchor="ctr" anchorCtr="0">
            <a:normAutofit/>
          </a:bodyPr>
          <a:lstStyle>
            <a:lvl1pPr marL="0" indent="0" algn="ctr">
              <a:lnSpc>
                <a:spcPct val="100000"/>
              </a:lnSpc>
              <a:spcBef>
                <a:spcPts val="1600"/>
              </a:spcBef>
              <a:buNone/>
              <a:defRPr sz="2200" b="0" i="0">
                <a:latin typeface="Times" pitchFamily="2" charset="0"/>
              </a:defRPr>
            </a:lvl1pPr>
          </a:lstStyle>
          <a:p>
            <a:pPr lvl="0"/>
            <a:r>
              <a:rPr lang="en-CA"/>
              <a:t>Click to add quote text</a:t>
            </a:r>
          </a:p>
        </p:txBody>
      </p:sp>
      <p:sp>
        <p:nvSpPr>
          <p:cNvPr id="3" name="Picture Placeholder 2">
            <a:extLst>
              <a:ext uri="{FF2B5EF4-FFF2-40B4-BE49-F238E27FC236}">
                <a16:creationId xmlns:a16="http://schemas.microsoft.com/office/drawing/2014/main" id="{D997E6A2-C6E8-454B-9B1F-479B38514FDF}"/>
              </a:ext>
            </a:extLst>
          </p:cNvPr>
          <p:cNvSpPr>
            <a:spLocks noGrp="1" noChangeAspect="1"/>
          </p:cNvSpPr>
          <p:nvPr>
            <p:ph type="pic" sz="quarter" idx="13" hasCustomPrompt="1"/>
          </p:nvPr>
        </p:nvSpPr>
        <p:spPr>
          <a:xfrm>
            <a:off x="5682000" y="4023185"/>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383D3051-3807-524C-BA10-05C263A690AC}"/>
              </a:ext>
            </a:extLst>
          </p:cNvPr>
          <p:cNvSpPr>
            <a:spLocks noGrp="1"/>
          </p:cNvSpPr>
          <p:nvPr>
            <p:ph type="body" sz="quarter" idx="14" hasCustomPrompt="1"/>
          </p:nvPr>
        </p:nvSpPr>
        <p:spPr>
          <a:xfrm>
            <a:off x="2540908" y="4937134"/>
            <a:ext cx="7110184" cy="691515"/>
          </a:xfrm>
        </p:spPr>
        <p:txBody>
          <a:bodyPr>
            <a:normAutofit/>
          </a:bodyPr>
          <a:lstStyle>
            <a:lvl1pPr marL="0" indent="0" algn="ctr">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CD907DBB-F883-8744-8E5B-DAD1898CEB39}" type="datetime1">
              <a:rPr lang="en-CA" smtClean="0"/>
              <a:t>2024-09-23</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pic>
        <p:nvPicPr>
          <p:cNvPr id="14" name="Picture 13">
            <a:extLst>
              <a:ext uri="{FF2B5EF4-FFF2-40B4-BE49-F238E27FC236}">
                <a16:creationId xmlns:a16="http://schemas.microsoft.com/office/drawing/2014/main" id="{EEBECD8F-3F15-1849-9853-9EDBB561FD32}"/>
              </a:ext>
            </a:extLst>
          </p:cNvPr>
          <p:cNvPicPr>
            <a:picLocks noChangeAspect="1"/>
          </p:cNvPicPr>
          <p:nvPr userDrawn="1"/>
        </p:nvPicPr>
        <p:blipFill>
          <a:blip r:embed="rId2"/>
          <a:stretch>
            <a:fillRect/>
          </a:stretch>
        </p:blipFill>
        <p:spPr>
          <a:xfrm>
            <a:off x="5647354" y="409262"/>
            <a:ext cx="897292" cy="458755"/>
          </a:xfrm>
          <a:prstGeom prst="rect">
            <a:avLst/>
          </a:prstGeom>
        </p:spPr>
      </p:pic>
    </p:spTree>
    <p:extLst>
      <p:ext uri="{BB962C8B-B14F-4D97-AF65-F5344CB8AC3E}">
        <p14:creationId xmlns:p14="http://schemas.microsoft.com/office/powerpoint/2010/main" val="101392359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 Caret Outline">
    <p:spTree>
      <p:nvGrpSpPr>
        <p:cNvPr id="1" name=""/>
        <p:cNvGrpSpPr/>
        <p:nvPr/>
      </p:nvGrpSpPr>
      <p:grpSpPr>
        <a:xfrm>
          <a:off x="0" y="0"/>
          <a:ext cx="0" cy="0"/>
          <a:chOff x="0" y="0"/>
          <a:chExt cx="0" cy="0"/>
        </a:xfrm>
      </p:grpSpPr>
      <p:sp>
        <p:nvSpPr>
          <p:cNvPr id="18" name="Title 21">
            <a:extLst>
              <a:ext uri="{FF2B5EF4-FFF2-40B4-BE49-F238E27FC236}">
                <a16:creationId xmlns:a16="http://schemas.microsoft.com/office/drawing/2014/main" id="{18DB0B79-3686-D644-A3EF-C076F083A46B}"/>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4" name="Picture Placeholder 2">
            <a:extLst>
              <a:ext uri="{FF2B5EF4-FFF2-40B4-BE49-F238E27FC236}">
                <a16:creationId xmlns:a16="http://schemas.microsoft.com/office/drawing/2014/main" id="{0E6DD0F2-DAD6-B143-B424-A51285AB6EA0}"/>
              </a:ext>
            </a:extLst>
          </p:cNvPr>
          <p:cNvSpPr>
            <a:spLocks noGrp="1"/>
          </p:cNvSpPr>
          <p:nvPr>
            <p:ph type="pic" sz="quarter" idx="15" hasCustomPrompt="1"/>
          </p:nvPr>
        </p:nvSpPr>
        <p:spPr>
          <a:xfrm>
            <a:off x="868316" y="1056391"/>
            <a:ext cx="635047" cy="429087"/>
          </a:xfrm>
        </p:spPr>
        <p:txBody>
          <a:bodyPr wrap="square" anchor="ctr">
            <a:noAutofit/>
          </a:bodyPr>
          <a:lstStyle>
            <a:lvl1pPr marL="0" indent="0">
              <a:buNone/>
              <a:defRPr sz="600"/>
            </a:lvl1pPr>
          </a:lstStyle>
          <a:p>
            <a:r>
              <a:rPr lang="en-CA"/>
              <a:t>Add quote graphic here</a:t>
            </a:r>
          </a:p>
        </p:txBody>
      </p:sp>
      <p:sp>
        <p:nvSpPr>
          <p:cNvPr id="15" name="Content Placeholder 2">
            <a:extLst>
              <a:ext uri="{FF2B5EF4-FFF2-40B4-BE49-F238E27FC236}">
                <a16:creationId xmlns:a16="http://schemas.microsoft.com/office/drawing/2014/main" id="{3B85C700-D09B-1341-9627-A8A0D1B7AE67}"/>
              </a:ext>
            </a:extLst>
          </p:cNvPr>
          <p:cNvSpPr>
            <a:spLocks noGrp="1"/>
          </p:cNvSpPr>
          <p:nvPr>
            <p:ph type="body" idx="1" hasCustomPrompt="1"/>
          </p:nvPr>
        </p:nvSpPr>
        <p:spPr>
          <a:xfrm>
            <a:off x="762000" y="1590675"/>
            <a:ext cx="5029200" cy="2238379"/>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16" name="Picture Placeholder 2">
            <a:extLst>
              <a:ext uri="{FF2B5EF4-FFF2-40B4-BE49-F238E27FC236}">
                <a16:creationId xmlns:a16="http://schemas.microsoft.com/office/drawing/2014/main" id="{31C5FF50-A4C5-B14B-9D56-D5CBA27F0BF8}"/>
              </a:ext>
            </a:extLst>
          </p:cNvPr>
          <p:cNvSpPr>
            <a:spLocks noGrp="1" noChangeAspect="1"/>
          </p:cNvSpPr>
          <p:nvPr>
            <p:ph type="pic" sz="quarter" idx="13" hasCustomPrompt="1"/>
          </p:nvPr>
        </p:nvSpPr>
        <p:spPr>
          <a:xfrm>
            <a:off x="873510" y="397981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7" name="Text Placeholder 4">
            <a:extLst>
              <a:ext uri="{FF2B5EF4-FFF2-40B4-BE49-F238E27FC236}">
                <a16:creationId xmlns:a16="http://schemas.microsoft.com/office/drawing/2014/main" id="{A244E745-CA21-514D-B1CC-FBD53E0600B5}"/>
              </a:ext>
            </a:extLst>
          </p:cNvPr>
          <p:cNvSpPr>
            <a:spLocks noGrp="1"/>
          </p:cNvSpPr>
          <p:nvPr>
            <p:ph type="body" sz="quarter" idx="14" hasCustomPrompt="1"/>
          </p:nvPr>
        </p:nvSpPr>
        <p:spPr>
          <a:xfrm>
            <a:off x="1820827" y="4148722"/>
            <a:ext cx="3970373"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pic>
        <p:nvPicPr>
          <p:cNvPr id="13" name="Picture 12">
            <a:extLst>
              <a:ext uri="{FF2B5EF4-FFF2-40B4-BE49-F238E27FC236}">
                <a16:creationId xmlns:a16="http://schemas.microsoft.com/office/drawing/2014/main" id="{6504C069-273A-4F44-998A-E47B4AD126E9}"/>
              </a:ext>
            </a:extLst>
          </p:cNvPr>
          <p:cNvPicPr>
            <a:picLocks noChangeAspect="1"/>
          </p:cNvPicPr>
          <p:nvPr userDrawn="1"/>
        </p:nvPicPr>
        <p:blipFill rotWithShape="1">
          <a:blip r:embed="rId2">
            <a:alphaModFix amt="40000"/>
          </a:blip>
          <a:srcRect l="1820" t="-3413" r="29666" b="7896"/>
          <a:stretch/>
        </p:blipFill>
        <p:spPr>
          <a:xfrm>
            <a:off x="3948051" y="1111346"/>
            <a:ext cx="8243949" cy="5746654"/>
          </a:xfrm>
          <a:prstGeom prst="rect">
            <a:avLst/>
          </a:prstGeom>
        </p:spPr>
      </p:pic>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F0BBA188-7DE9-E74A-A729-F4947148E915}" type="datetime1">
              <a:rPr lang="en-CA" smtClean="0"/>
              <a:t>2024-09-23</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907975637"/>
      </p:ext>
    </p:extLst>
  </p:cSld>
  <p:clrMapOvr>
    <a:masterClrMapping/>
  </p:clrMapOvr>
  <p:extLst>
    <p:ext uri="{DCECCB84-F9BA-43D5-87BE-67443E8EF086}">
      <p15:sldGuideLst xmlns:p15="http://schemas.microsoft.com/office/powerpoint/2012/main">
        <p15:guide id="3" pos="4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 Caret Solid">
    <p:spTree>
      <p:nvGrpSpPr>
        <p:cNvPr id="1" name=""/>
        <p:cNvGrpSpPr/>
        <p:nvPr/>
      </p:nvGrpSpPr>
      <p:grpSpPr>
        <a:xfrm>
          <a:off x="0" y="0"/>
          <a:ext cx="0" cy="0"/>
          <a:chOff x="0" y="0"/>
          <a:chExt cx="0" cy="0"/>
        </a:xfrm>
      </p:grpSpPr>
      <p:sp>
        <p:nvSpPr>
          <p:cNvPr id="20" name="Title 21">
            <a:extLst>
              <a:ext uri="{FF2B5EF4-FFF2-40B4-BE49-F238E27FC236}">
                <a16:creationId xmlns:a16="http://schemas.microsoft.com/office/drawing/2014/main" id="{76B63AED-8803-184C-884D-1CBBBC81E2A2}"/>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2" name="Picture Placeholder 2">
            <a:extLst>
              <a:ext uri="{FF2B5EF4-FFF2-40B4-BE49-F238E27FC236}">
                <a16:creationId xmlns:a16="http://schemas.microsoft.com/office/drawing/2014/main" id="{D3697183-5994-924B-B7EB-809F7D7CED19}"/>
              </a:ext>
            </a:extLst>
          </p:cNvPr>
          <p:cNvSpPr>
            <a:spLocks noGrp="1"/>
          </p:cNvSpPr>
          <p:nvPr>
            <p:ph type="pic" sz="quarter" idx="15" hasCustomPrompt="1"/>
          </p:nvPr>
        </p:nvSpPr>
        <p:spPr>
          <a:xfrm>
            <a:off x="868316" y="1056391"/>
            <a:ext cx="635047" cy="429087"/>
          </a:xfrm>
        </p:spPr>
        <p:txBody>
          <a:bodyPr wrap="square" anchor="ctr">
            <a:noAutofit/>
          </a:bodyPr>
          <a:lstStyle>
            <a:lvl1pPr marL="0" indent="0">
              <a:buNone/>
              <a:defRPr sz="600"/>
            </a:lvl1pPr>
          </a:lstStyle>
          <a:p>
            <a:r>
              <a:rPr lang="en-CA"/>
              <a:t>Add quote graphic here</a:t>
            </a:r>
          </a:p>
        </p:txBody>
      </p:sp>
      <p:sp>
        <p:nvSpPr>
          <p:cNvPr id="14" name="Content Placeholder 2">
            <a:extLst>
              <a:ext uri="{FF2B5EF4-FFF2-40B4-BE49-F238E27FC236}">
                <a16:creationId xmlns:a16="http://schemas.microsoft.com/office/drawing/2014/main" id="{DA1902DA-7050-A846-BADD-F38E153E793A}"/>
              </a:ext>
            </a:extLst>
          </p:cNvPr>
          <p:cNvSpPr>
            <a:spLocks noGrp="1"/>
          </p:cNvSpPr>
          <p:nvPr>
            <p:ph type="body" idx="1" hasCustomPrompt="1"/>
          </p:nvPr>
        </p:nvSpPr>
        <p:spPr>
          <a:xfrm>
            <a:off x="762000" y="1590675"/>
            <a:ext cx="5029200" cy="2238379"/>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18" name="Picture Placeholder 2">
            <a:extLst>
              <a:ext uri="{FF2B5EF4-FFF2-40B4-BE49-F238E27FC236}">
                <a16:creationId xmlns:a16="http://schemas.microsoft.com/office/drawing/2014/main" id="{CC557041-3D93-7F4A-A593-BCE75219AF23}"/>
              </a:ext>
            </a:extLst>
          </p:cNvPr>
          <p:cNvSpPr>
            <a:spLocks noGrp="1" noChangeAspect="1"/>
          </p:cNvSpPr>
          <p:nvPr>
            <p:ph type="pic" sz="quarter" idx="13" hasCustomPrompt="1"/>
          </p:nvPr>
        </p:nvSpPr>
        <p:spPr>
          <a:xfrm>
            <a:off x="873510" y="397981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9" name="Text Placeholder 4">
            <a:extLst>
              <a:ext uri="{FF2B5EF4-FFF2-40B4-BE49-F238E27FC236}">
                <a16:creationId xmlns:a16="http://schemas.microsoft.com/office/drawing/2014/main" id="{7039416B-DEE1-D643-9E4B-6B8453B7753B}"/>
              </a:ext>
            </a:extLst>
          </p:cNvPr>
          <p:cNvSpPr>
            <a:spLocks noGrp="1"/>
          </p:cNvSpPr>
          <p:nvPr>
            <p:ph type="body" sz="quarter" idx="14" hasCustomPrompt="1"/>
          </p:nvPr>
        </p:nvSpPr>
        <p:spPr>
          <a:xfrm>
            <a:off x="1820827" y="4148722"/>
            <a:ext cx="3970373"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pic>
        <p:nvPicPr>
          <p:cNvPr id="13" name="Picture 12">
            <a:extLst>
              <a:ext uri="{FF2B5EF4-FFF2-40B4-BE49-F238E27FC236}">
                <a16:creationId xmlns:a16="http://schemas.microsoft.com/office/drawing/2014/main" id="{F96D9D7E-EB46-9841-B85B-B38EFB95E948}"/>
              </a:ext>
            </a:extLst>
          </p:cNvPr>
          <p:cNvPicPr>
            <a:picLocks noChangeAspect="1"/>
          </p:cNvPicPr>
          <p:nvPr userDrawn="1"/>
        </p:nvPicPr>
        <p:blipFill rotWithShape="1">
          <a:blip r:embed="rId2">
            <a:alphaModFix amt="39000"/>
          </a:blip>
          <a:srcRect l="-3644" t="-25966" r="27535" b="151"/>
          <a:stretch/>
        </p:blipFill>
        <p:spPr>
          <a:xfrm>
            <a:off x="3894820" y="0"/>
            <a:ext cx="8297180" cy="6858000"/>
          </a:xfrm>
          <a:prstGeom prst="rect">
            <a:avLst/>
          </a:prstGeom>
        </p:spPr>
      </p:pic>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4FE2773E-DFB3-194C-AE32-75EF3CE7EC69}" type="datetime1">
              <a:rPr lang="en-CA" smtClean="0"/>
              <a:t>2024-09-23</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3452084"/>
      </p:ext>
    </p:extLst>
  </p:cSld>
  <p:clrMapOvr>
    <a:masterClrMapping/>
  </p:clrMapOvr>
  <p:extLst>
    <p:ext uri="{DCECCB84-F9BA-43D5-87BE-67443E8EF086}">
      <p15:sldGuideLst xmlns:p15="http://schemas.microsoft.com/office/powerpoint/2012/main">
        <p15:guide id="2" pos="4203">
          <p15:clr>
            <a:srgbClr val="FBAE40"/>
          </p15:clr>
        </p15:guide>
        <p15:guide id="3" pos="4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3-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B39C-01F5-B242-8776-B26D354AA1AE}"/>
              </a:ext>
            </a:extLst>
          </p:cNvPr>
          <p:cNvSpPr>
            <a:spLocks noGrp="1"/>
          </p:cNvSpPr>
          <p:nvPr>
            <p:ph type="title"/>
          </p:nvPr>
        </p:nvSpPr>
        <p:spPr/>
        <p:txBody>
          <a:bodyPr/>
          <a:lstStyle/>
          <a:p>
            <a:r>
              <a:rPr lang="en-US"/>
              <a:t>Click to edit Master title style</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1001" y="1592265"/>
            <a:ext cx="6975474" cy="4905736"/>
          </a:xfrm>
        </p:spPr>
        <p:txBody>
          <a:bodyPr/>
          <a:lstStyle>
            <a:lvl1pPr marL="0" indent="0">
              <a:buNone/>
              <a:defRPr/>
            </a:lvl1pPr>
          </a:lstStyle>
          <a:p>
            <a:r>
              <a:rPr lang="en-US"/>
              <a:t>Click icon to add picture</a:t>
            </a:r>
            <a:endParaRPr lang="en-CA"/>
          </a:p>
        </p:txBody>
      </p:sp>
      <p:sp>
        <p:nvSpPr>
          <p:cNvPr id="13" name="Picture Placeholder 2">
            <a:extLst>
              <a:ext uri="{FF2B5EF4-FFF2-40B4-BE49-F238E27FC236}">
                <a16:creationId xmlns:a16="http://schemas.microsoft.com/office/drawing/2014/main" id="{D9138B82-0DB9-8A4F-B70E-D4F5116B8A98}"/>
              </a:ext>
            </a:extLst>
          </p:cNvPr>
          <p:cNvSpPr>
            <a:spLocks noGrp="1"/>
          </p:cNvSpPr>
          <p:nvPr>
            <p:ph type="pic" sz="quarter" idx="16"/>
          </p:nvPr>
        </p:nvSpPr>
        <p:spPr>
          <a:xfrm>
            <a:off x="7493961" y="1592264"/>
            <a:ext cx="4317038" cy="2384124"/>
          </a:xfrm>
        </p:spPr>
        <p:txBody>
          <a:bodyPr/>
          <a:lstStyle>
            <a:lvl1pPr marL="0" indent="0">
              <a:buNone/>
              <a:defRPr/>
            </a:lvl1pPr>
          </a:lstStyle>
          <a:p>
            <a:r>
              <a:rPr lang="en-US"/>
              <a:t>Click icon to add picture</a:t>
            </a:r>
            <a:endParaRPr lang="en-CA"/>
          </a:p>
        </p:txBody>
      </p:sp>
      <p:sp>
        <p:nvSpPr>
          <p:cNvPr id="8" name="Picture Placeholder 2">
            <a:extLst>
              <a:ext uri="{FF2B5EF4-FFF2-40B4-BE49-F238E27FC236}">
                <a16:creationId xmlns:a16="http://schemas.microsoft.com/office/drawing/2014/main" id="{08E55715-D9F0-EE4C-85D2-85080921B5A5}"/>
              </a:ext>
            </a:extLst>
          </p:cNvPr>
          <p:cNvSpPr>
            <a:spLocks noGrp="1"/>
          </p:cNvSpPr>
          <p:nvPr>
            <p:ph type="pic" sz="quarter" idx="17"/>
          </p:nvPr>
        </p:nvSpPr>
        <p:spPr>
          <a:xfrm>
            <a:off x="7493961" y="4113874"/>
            <a:ext cx="4317039" cy="2384124"/>
          </a:xfrm>
        </p:spPr>
        <p:txBody>
          <a:bodyPr/>
          <a:lstStyle>
            <a:lvl1pPr marL="0" indent="0">
              <a:buNone/>
              <a:defRPr/>
            </a:lvl1pPr>
          </a:lstStyle>
          <a:p>
            <a:r>
              <a:rPr lang="en-US"/>
              <a:t>Click icon to add picture</a:t>
            </a:r>
            <a:endParaRPr lang="en-CA"/>
          </a:p>
        </p:txBody>
      </p:sp>
      <p:sp>
        <p:nvSpPr>
          <p:cNvPr id="6" name="Date Placeholder 3">
            <a:extLst>
              <a:ext uri="{FF2B5EF4-FFF2-40B4-BE49-F238E27FC236}">
                <a16:creationId xmlns:a16="http://schemas.microsoft.com/office/drawing/2014/main" id="{FD96FF29-7A2B-A842-910A-2007CA0FEA3D}"/>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030FDA0-50E0-2247-AC06-2013F33A34DB}" type="datetime1">
              <a:rPr lang="en-CA" smtClean="0"/>
              <a:t>2024-09-23</a:t>
            </a:fld>
            <a:endParaRPr lang="en-CA"/>
          </a:p>
        </p:txBody>
      </p:sp>
      <p:sp>
        <p:nvSpPr>
          <p:cNvPr id="7" name="Footer Placeholder 4">
            <a:extLst>
              <a:ext uri="{FF2B5EF4-FFF2-40B4-BE49-F238E27FC236}">
                <a16:creationId xmlns:a16="http://schemas.microsoft.com/office/drawing/2014/main" id="{2EC2A6CF-F397-3D4E-868F-EF8632650B3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96332AEE-00D5-7C49-84EF-F5A63120F76B}"/>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664370732"/>
      </p:ext>
    </p:extLst>
  </p:cSld>
  <p:clrMapOvr>
    <a:masterClrMapping/>
  </p:clrMapOvr>
  <p:extLst>
    <p:ext uri="{DCECCB84-F9BA-43D5-87BE-67443E8EF086}">
      <p15:sldGuideLst xmlns:p15="http://schemas.microsoft.com/office/powerpoint/2012/main">
        <p15:guide id="2" pos="74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4-Picture Grid (Portrai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C1072-704A-AB49-AB68-80090BDD75E7}"/>
              </a:ext>
            </a:extLst>
          </p:cNvPr>
          <p:cNvSpPr>
            <a:spLocks noGrp="1"/>
          </p:cNvSpPr>
          <p:nvPr>
            <p:ph type="title"/>
          </p:nvPr>
        </p:nvSpPr>
        <p:spPr/>
        <p:txBody>
          <a:bodyPr/>
          <a:lstStyle/>
          <a:p>
            <a:r>
              <a:rPr lang="en-US"/>
              <a:t>Click to edit Master title style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381000" y="1592263"/>
            <a:ext cx="5646173" cy="4897437"/>
          </a:xfrm>
        </p:spPr>
        <p:txBody>
          <a:bodyPr/>
          <a:lstStyle>
            <a:lvl1pPr marL="0" indent="0">
              <a:buNone/>
              <a:defRPr/>
            </a:lvl1pPr>
          </a:lstStyle>
          <a:p>
            <a:r>
              <a:rPr lang="en-US"/>
              <a:t>Click icon to add picture</a:t>
            </a:r>
            <a:endParaRPr lang="en-CA"/>
          </a:p>
        </p:txBody>
      </p:sp>
      <p:sp>
        <p:nvSpPr>
          <p:cNvPr id="12" name="Picture Placeholder 8">
            <a:extLst>
              <a:ext uri="{FF2B5EF4-FFF2-40B4-BE49-F238E27FC236}">
                <a16:creationId xmlns:a16="http://schemas.microsoft.com/office/drawing/2014/main" id="{1621877D-F0F4-D54D-8A66-86E3F38BD733}"/>
              </a:ext>
            </a:extLst>
          </p:cNvPr>
          <p:cNvSpPr>
            <a:spLocks noGrp="1"/>
          </p:cNvSpPr>
          <p:nvPr>
            <p:ph type="pic" sz="quarter" idx="14"/>
          </p:nvPr>
        </p:nvSpPr>
        <p:spPr>
          <a:xfrm>
            <a:off x="6157825" y="1592263"/>
            <a:ext cx="2760033" cy="4897437"/>
          </a:xfrm>
        </p:spPr>
        <p:txBody>
          <a:bodyPr/>
          <a:lstStyle>
            <a:lvl1pPr marL="0" indent="0">
              <a:buNone/>
              <a:defRPr/>
            </a:lvl1pPr>
          </a:lstStyle>
          <a:p>
            <a:r>
              <a:rPr lang="en-US"/>
              <a:t>Click icon to add picture</a:t>
            </a:r>
            <a:endParaRPr lang="en-CA"/>
          </a:p>
        </p:txBody>
      </p:sp>
      <p:sp>
        <p:nvSpPr>
          <p:cNvPr id="17" name="Picture Placeholder 8">
            <a:extLst>
              <a:ext uri="{FF2B5EF4-FFF2-40B4-BE49-F238E27FC236}">
                <a16:creationId xmlns:a16="http://schemas.microsoft.com/office/drawing/2014/main" id="{AE425A02-2944-B845-84F2-C23E463C6877}"/>
              </a:ext>
            </a:extLst>
          </p:cNvPr>
          <p:cNvSpPr>
            <a:spLocks noGrp="1"/>
          </p:cNvSpPr>
          <p:nvPr>
            <p:ph type="pic" sz="quarter" idx="16"/>
          </p:nvPr>
        </p:nvSpPr>
        <p:spPr>
          <a:xfrm>
            <a:off x="9048509" y="1592263"/>
            <a:ext cx="2772016" cy="2383393"/>
          </a:xfrm>
        </p:spPr>
        <p:txBody>
          <a:bodyPr/>
          <a:lstStyle>
            <a:lvl1pPr marL="0" indent="0">
              <a:buNone/>
              <a:defRPr/>
            </a:lvl1pPr>
          </a:lstStyle>
          <a:p>
            <a:r>
              <a:rPr lang="en-US"/>
              <a:t>Click icon to add picture</a:t>
            </a:r>
            <a:endParaRPr lang="en-CA"/>
          </a:p>
        </p:txBody>
      </p:sp>
      <p:sp>
        <p:nvSpPr>
          <p:cNvPr id="8" name="Picture Placeholder 8">
            <a:extLst>
              <a:ext uri="{FF2B5EF4-FFF2-40B4-BE49-F238E27FC236}">
                <a16:creationId xmlns:a16="http://schemas.microsoft.com/office/drawing/2014/main" id="{F35F0148-0F87-2444-A30E-782BC0DC2381}"/>
              </a:ext>
            </a:extLst>
          </p:cNvPr>
          <p:cNvSpPr>
            <a:spLocks noGrp="1"/>
          </p:cNvSpPr>
          <p:nvPr>
            <p:ph type="pic" sz="quarter" idx="17"/>
          </p:nvPr>
        </p:nvSpPr>
        <p:spPr>
          <a:xfrm>
            <a:off x="9048509" y="4106306"/>
            <a:ext cx="2772016" cy="2383393"/>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99A9BCEF-2B29-204F-9F08-CF9966BE4949}"/>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384AC89A-74C0-A141-AC19-24D0BC9EC8C8}" type="datetime1">
              <a:rPr lang="en-CA" smtClean="0"/>
              <a:t>2024-09-23</a:t>
            </a:fld>
            <a:endParaRPr lang="en-CA"/>
          </a:p>
        </p:txBody>
      </p:sp>
      <p:sp>
        <p:nvSpPr>
          <p:cNvPr id="10" name="Footer Placeholder 4">
            <a:extLst>
              <a:ext uri="{FF2B5EF4-FFF2-40B4-BE49-F238E27FC236}">
                <a16:creationId xmlns:a16="http://schemas.microsoft.com/office/drawing/2014/main" id="{FD8E52D8-040B-CA45-9774-084D3FBE2FE6}"/>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1" name="Slide Number Placeholder 5">
            <a:extLst>
              <a:ext uri="{FF2B5EF4-FFF2-40B4-BE49-F238E27FC236}">
                <a16:creationId xmlns:a16="http://schemas.microsoft.com/office/drawing/2014/main" id="{60C57911-EF85-FF45-ABDF-4831FCE2863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685412045"/>
      </p:ext>
    </p:extLst>
  </p:cSld>
  <p:clrMapOvr>
    <a:masterClrMapping/>
  </p:clrMapOvr>
  <p:extLst>
    <p:ext uri="{DCECCB84-F9BA-43D5-87BE-67443E8EF086}">
      <p15:sldGuideLst xmlns:p15="http://schemas.microsoft.com/office/powerpoint/2012/main">
        <p15:guide id="3"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4-Picture Grid (Landscap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C1072-704A-AB49-AB68-80090BDD75E7}"/>
              </a:ext>
            </a:extLst>
          </p:cNvPr>
          <p:cNvSpPr>
            <a:spLocks noGrp="1"/>
          </p:cNvSpPr>
          <p:nvPr>
            <p:ph type="title"/>
          </p:nvPr>
        </p:nvSpPr>
        <p:spPr/>
        <p:txBody>
          <a:bodyPr/>
          <a:lstStyle/>
          <a:p>
            <a:r>
              <a:rPr lang="en-US"/>
              <a:t>Click to edit Master title style</a:t>
            </a:r>
            <a:endParaRPr lang="en-CA"/>
          </a:p>
        </p:txBody>
      </p:sp>
      <p:sp>
        <p:nvSpPr>
          <p:cNvPr id="16" name="Picture Placeholder 8">
            <a:extLst>
              <a:ext uri="{FF2B5EF4-FFF2-40B4-BE49-F238E27FC236}">
                <a16:creationId xmlns:a16="http://schemas.microsoft.com/office/drawing/2014/main" id="{62D07E0A-3D5A-1743-9B2C-B72959F114C8}"/>
              </a:ext>
            </a:extLst>
          </p:cNvPr>
          <p:cNvSpPr>
            <a:spLocks noGrp="1"/>
          </p:cNvSpPr>
          <p:nvPr>
            <p:ph type="pic" sz="quarter" idx="18"/>
          </p:nvPr>
        </p:nvSpPr>
        <p:spPr>
          <a:xfrm>
            <a:off x="381001" y="1592263"/>
            <a:ext cx="5636551" cy="2383394"/>
          </a:xfrm>
        </p:spPr>
        <p:txBody>
          <a:bodyPr/>
          <a:lstStyle>
            <a:lvl1pPr marL="0" indent="0">
              <a:buNone/>
              <a:defRPr/>
            </a:lvl1pPr>
          </a:lstStyle>
          <a:p>
            <a:r>
              <a:rPr lang="en-US"/>
              <a:t>Click icon to add picture</a:t>
            </a:r>
            <a:endParaRPr lang="en-CA"/>
          </a:p>
        </p:txBody>
      </p:sp>
      <p:sp>
        <p:nvSpPr>
          <p:cNvPr id="19" name="Picture Placeholder 8">
            <a:extLst>
              <a:ext uri="{FF2B5EF4-FFF2-40B4-BE49-F238E27FC236}">
                <a16:creationId xmlns:a16="http://schemas.microsoft.com/office/drawing/2014/main" id="{7D995437-A232-3B48-9549-102803B3209B}"/>
              </a:ext>
            </a:extLst>
          </p:cNvPr>
          <p:cNvSpPr>
            <a:spLocks noGrp="1"/>
          </p:cNvSpPr>
          <p:nvPr>
            <p:ph type="pic" sz="quarter" idx="20"/>
          </p:nvPr>
        </p:nvSpPr>
        <p:spPr>
          <a:xfrm>
            <a:off x="381001" y="4106306"/>
            <a:ext cx="2745867" cy="2383393"/>
          </a:xfrm>
        </p:spPr>
        <p:txBody>
          <a:bodyPr/>
          <a:lstStyle>
            <a:lvl1pPr marL="0" indent="0">
              <a:buNone/>
              <a:defRPr/>
            </a:lvl1pPr>
          </a:lstStyle>
          <a:p>
            <a:r>
              <a:rPr lang="en-US"/>
              <a:t>Click icon to add picture</a:t>
            </a:r>
            <a:endParaRPr lang="en-CA"/>
          </a:p>
        </p:txBody>
      </p:sp>
      <p:sp>
        <p:nvSpPr>
          <p:cNvPr id="18" name="Picture Placeholder 8">
            <a:extLst>
              <a:ext uri="{FF2B5EF4-FFF2-40B4-BE49-F238E27FC236}">
                <a16:creationId xmlns:a16="http://schemas.microsoft.com/office/drawing/2014/main" id="{06B8797C-2A90-C04A-8E40-90C173AE0987}"/>
              </a:ext>
            </a:extLst>
          </p:cNvPr>
          <p:cNvSpPr>
            <a:spLocks noGrp="1"/>
          </p:cNvSpPr>
          <p:nvPr>
            <p:ph type="pic" sz="quarter" idx="19"/>
          </p:nvPr>
        </p:nvSpPr>
        <p:spPr>
          <a:xfrm>
            <a:off x="3257519" y="4106307"/>
            <a:ext cx="2760033" cy="2383394"/>
          </a:xfrm>
        </p:spPr>
        <p:txBody>
          <a:bodyPr/>
          <a:lstStyle>
            <a:lvl1pPr marL="0" indent="0">
              <a:buNone/>
              <a:defRPr/>
            </a:lvl1pPr>
          </a:lstStyle>
          <a:p>
            <a:r>
              <a:rPr lang="en-US"/>
              <a:t>Click icon to add picture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6153351" y="1592263"/>
            <a:ext cx="5667174" cy="4897437"/>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24D8F17D-58AC-4A48-ACC7-C01C4FDD7852}"/>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A50BC24-C694-FD4B-A9C8-569DE95B292F}" type="datetime1">
              <a:rPr lang="en-CA" smtClean="0"/>
              <a:t>2024-09-23</a:t>
            </a:fld>
            <a:endParaRPr lang="en-CA"/>
          </a:p>
        </p:txBody>
      </p:sp>
      <p:sp>
        <p:nvSpPr>
          <p:cNvPr id="8" name="Footer Placeholder 4">
            <a:extLst>
              <a:ext uri="{FF2B5EF4-FFF2-40B4-BE49-F238E27FC236}">
                <a16:creationId xmlns:a16="http://schemas.microsoft.com/office/drawing/2014/main" id="{65CA8F87-AAC4-5A4F-8AEB-9676C30D2218}"/>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A049D019-966E-2D4E-9A4E-FBF87A35A08E}"/>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4109951207"/>
      </p:ext>
    </p:extLst>
  </p:cSld>
  <p:clrMapOvr>
    <a:masterClrMapping/>
  </p:clrMapOvr>
  <p:extLst>
    <p:ext uri="{DCECCB84-F9BA-43D5-87BE-67443E8EF086}">
      <p15:sldGuideLst xmlns:p15="http://schemas.microsoft.com/office/powerpoint/2012/main">
        <p15:guide id="3" orient="horz" pos="408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Picture Grid">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01206679-E526-204A-80B6-1C1A9F60BD12}"/>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0999" y="360000"/>
            <a:ext cx="6975475" cy="6138000"/>
          </a:xfrm>
        </p:spPr>
        <p:txBody>
          <a:bodyPr/>
          <a:lstStyle>
            <a:lvl1pPr marL="0" indent="0">
              <a:buNone/>
              <a:defRPr/>
            </a:lvl1pPr>
          </a:lstStyle>
          <a:p>
            <a:r>
              <a:rPr lang="en-US"/>
              <a:t>Click icon to add picture</a:t>
            </a:r>
            <a:endParaRPr lang="en-CA"/>
          </a:p>
        </p:txBody>
      </p:sp>
      <p:sp>
        <p:nvSpPr>
          <p:cNvPr id="14" name="Picture Placeholder 2">
            <a:extLst>
              <a:ext uri="{FF2B5EF4-FFF2-40B4-BE49-F238E27FC236}">
                <a16:creationId xmlns:a16="http://schemas.microsoft.com/office/drawing/2014/main" id="{73A85975-8933-B645-B749-E215636C3142}"/>
              </a:ext>
            </a:extLst>
          </p:cNvPr>
          <p:cNvSpPr>
            <a:spLocks noGrp="1"/>
          </p:cNvSpPr>
          <p:nvPr>
            <p:ph type="pic" sz="quarter" idx="18"/>
          </p:nvPr>
        </p:nvSpPr>
        <p:spPr>
          <a:xfrm>
            <a:off x="7493961" y="360000"/>
            <a:ext cx="4326564" cy="3004201"/>
          </a:xfrm>
        </p:spPr>
        <p:txBody>
          <a:bodyPr/>
          <a:lstStyle>
            <a:lvl1pPr marL="0" indent="0">
              <a:buNone/>
              <a:defRPr/>
            </a:lvl1pPr>
          </a:lstStyle>
          <a:p>
            <a:r>
              <a:rPr lang="en-US"/>
              <a:t>Click icon to add picture</a:t>
            </a:r>
            <a:endParaRPr lang="en-CA"/>
          </a:p>
        </p:txBody>
      </p:sp>
      <p:sp>
        <p:nvSpPr>
          <p:cNvPr id="16" name="Picture Placeholder 2">
            <a:extLst>
              <a:ext uri="{FF2B5EF4-FFF2-40B4-BE49-F238E27FC236}">
                <a16:creationId xmlns:a16="http://schemas.microsoft.com/office/drawing/2014/main" id="{7F5D70DB-41B6-544F-B9BB-7868CC42E9DF}"/>
              </a:ext>
            </a:extLst>
          </p:cNvPr>
          <p:cNvSpPr>
            <a:spLocks noGrp="1"/>
          </p:cNvSpPr>
          <p:nvPr>
            <p:ph type="pic" sz="quarter" idx="17"/>
          </p:nvPr>
        </p:nvSpPr>
        <p:spPr>
          <a:xfrm>
            <a:off x="7493961" y="3493799"/>
            <a:ext cx="4326564" cy="3004201"/>
          </a:xfrm>
        </p:spPr>
        <p:txBody>
          <a:bodyPr/>
          <a:lstStyle>
            <a:lvl1pPr marL="0" indent="0">
              <a:buNone/>
              <a:defRPr/>
            </a:lvl1pPr>
          </a:lstStyle>
          <a:p>
            <a:r>
              <a:rPr lang="en-US"/>
              <a:t>Click icon to add picture</a:t>
            </a:r>
            <a:endParaRPr lang="en-CA"/>
          </a:p>
        </p:txBody>
      </p:sp>
      <p:sp>
        <p:nvSpPr>
          <p:cNvPr id="6" name="Date Placeholder 3">
            <a:extLst>
              <a:ext uri="{FF2B5EF4-FFF2-40B4-BE49-F238E27FC236}">
                <a16:creationId xmlns:a16="http://schemas.microsoft.com/office/drawing/2014/main" id="{16E70515-2881-B34E-8EF7-A54BA69746D9}"/>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78D418B5-6136-3C43-85E3-AC211BB6822B}" type="datetime1">
              <a:rPr lang="en-CA" smtClean="0"/>
              <a:t>2024-09-23</a:t>
            </a:fld>
            <a:endParaRPr lang="en-CA"/>
          </a:p>
        </p:txBody>
      </p:sp>
      <p:sp>
        <p:nvSpPr>
          <p:cNvPr id="7" name="Footer Placeholder 4">
            <a:extLst>
              <a:ext uri="{FF2B5EF4-FFF2-40B4-BE49-F238E27FC236}">
                <a16:creationId xmlns:a16="http://schemas.microsoft.com/office/drawing/2014/main" id="{5DDF54F0-2665-8541-B525-4DE11A53C60B}"/>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5E824237-E327-DB48-A900-9276F13D0C9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02318683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Picture Grid (Portrait)">
    <p:spTree>
      <p:nvGrpSpPr>
        <p:cNvPr id="1" name=""/>
        <p:cNvGrpSpPr/>
        <p:nvPr/>
      </p:nvGrpSpPr>
      <p:grpSpPr>
        <a:xfrm>
          <a:off x="0" y="0"/>
          <a:ext cx="0" cy="0"/>
          <a:chOff x="0" y="0"/>
          <a:chExt cx="0" cy="0"/>
        </a:xfrm>
      </p:grpSpPr>
      <p:sp>
        <p:nvSpPr>
          <p:cNvPr id="6" name="Title 21">
            <a:extLst>
              <a:ext uri="{FF2B5EF4-FFF2-40B4-BE49-F238E27FC236}">
                <a16:creationId xmlns:a16="http://schemas.microsoft.com/office/drawing/2014/main" id="{73F59288-6160-0D42-91BB-837AF5117351}"/>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383458" y="360000"/>
            <a:ext cx="4195916" cy="6129700"/>
          </a:xfrm>
        </p:spPr>
        <p:txBody>
          <a:bodyPr/>
          <a:lstStyle>
            <a:lvl1pPr marL="0" indent="0">
              <a:buNone/>
              <a:defRPr/>
            </a:lvl1pPr>
          </a:lstStyle>
          <a:p>
            <a:r>
              <a:rPr lang="en-US"/>
              <a:t>Click icon to add picture</a:t>
            </a:r>
            <a:endParaRPr lang="en-CA"/>
          </a:p>
        </p:txBody>
      </p:sp>
      <p:sp>
        <p:nvSpPr>
          <p:cNvPr id="12" name="Picture Placeholder 8">
            <a:extLst>
              <a:ext uri="{FF2B5EF4-FFF2-40B4-BE49-F238E27FC236}">
                <a16:creationId xmlns:a16="http://schemas.microsoft.com/office/drawing/2014/main" id="{1621877D-F0F4-D54D-8A66-86E3F38BD733}"/>
              </a:ext>
            </a:extLst>
          </p:cNvPr>
          <p:cNvSpPr>
            <a:spLocks noGrp="1"/>
          </p:cNvSpPr>
          <p:nvPr>
            <p:ph type="pic" sz="quarter" idx="14"/>
          </p:nvPr>
        </p:nvSpPr>
        <p:spPr>
          <a:xfrm>
            <a:off x="4717229" y="360000"/>
            <a:ext cx="4212919" cy="3000050"/>
          </a:xfrm>
        </p:spPr>
        <p:txBody>
          <a:bodyPr/>
          <a:lstStyle>
            <a:lvl1pPr marL="0" indent="0">
              <a:buNone/>
              <a:defRPr/>
            </a:lvl1pPr>
          </a:lstStyle>
          <a:p>
            <a:r>
              <a:rPr lang="en-US"/>
              <a:t>Click icon to add picture</a:t>
            </a:r>
            <a:endParaRPr lang="en-CA"/>
          </a:p>
        </p:txBody>
      </p:sp>
      <p:sp>
        <p:nvSpPr>
          <p:cNvPr id="15" name="Picture Placeholder 8">
            <a:extLst>
              <a:ext uri="{FF2B5EF4-FFF2-40B4-BE49-F238E27FC236}">
                <a16:creationId xmlns:a16="http://schemas.microsoft.com/office/drawing/2014/main" id="{12354A74-CC4D-FF48-B2CA-4F5C89BB8609}"/>
              </a:ext>
            </a:extLst>
          </p:cNvPr>
          <p:cNvSpPr>
            <a:spLocks noGrp="1"/>
          </p:cNvSpPr>
          <p:nvPr>
            <p:ph type="pic" sz="quarter" idx="15"/>
          </p:nvPr>
        </p:nvSpPr>
        <p:spPr>
          <a:xfrm>
            <a:off x="9068003" y="360000"/>
            <a:ext cx="2740539" cy="3000050"/>
          </a:xfrm>
        </p:spPr>
        <p:txBody>
          <a:bodyPr/>
          <a:lstStyle>
            <a:lvl1pPr marL="0" indent="0">
              <a:buNone/>
              <a:defRPr/>
            </a:lvl1pPr>
          </a:lstStyle>
          <a:p>
            <a:r>
              <a:rPr lang="en-US"/>
              <a:t>Click icon to add picture</a:t>
            </a:r>
            <a:endParaRPr lang="en-CA"/>
          </a:p>
        </p:txBody>
      </p:sp>
      <p:sp>
        <p:nvSpPr>
          <p:cNvPr id="11" name="Picture Placeholder 8">
            <a:extLst>
              <a:ext uri="{FF2B5EF4-FFF2-40B4-BE49-F238E27FC236}">
                <a16:creationId xmlns:a16="http://schemas.microsoft.com/office/drawing/2014/main" id="{82448F46-9EC7-D241-8D0D-C9F8CE444587}"/>
              </a:ext>
            </a:extLst>
          </p:cNvPr>
          <p:cNvSpPr>
            <a:spLocks noGrp="1"/>
          </p:cNvSpPr>
          <p:nvPr>
            <p:ph type="pic" sz="quarter" idx="16"/>
          </p:nvPr>
        </p:nvSpPr>
        <p:spPr>
          <a:xfrm>
            <a:off x="4717229" y="3489650"/>
            <a:ext cx="7103296" cy="3000050"/>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4F0BB453-DBEE-8444-B7F9-D23382304FAD}"/>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6CFA513F-20A5-894E-99F3-C1EFF12BD93D}" type="datetime1">
              <a:rPr lang="en-CA" smtClean="0"/>
              <a:t>2024-09-23</a:t>
            </a:fld>
            <a:endParaRPr lang="en-CA"/>
          </a:p>
        </p:txBody>
      </p:sp>
      <p:sp>
        <p:nvSpPr>
          <p:cNvPr id="8" name="Footer Placeholder 4">
            <a:extLst>
              <a:ext uri="{FF2B5EF4-FFF2-40B4-BE49-F238E27FC236}">
                <a16:creationId xmlns:a16="http://schemas.microsoft.com/office/drawing/2014/main" id="{4E7EE71F-FAA0-7C4F-9A69-0E98D22224B0}"/>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4835D0DC-5A49-864C-815F-CB2C50AE827B}"/>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945569768"/>
      </p:ext>
    </p:extLst>
  </p:cSld>
  <p:clrMapOvr>
    <a:masterClrMapping/>
  </p:clrMapOvr>
  <p:extLst>
    <p:ext uri="{DCECCB84-F9BA-43D5-87BE-67443E8EF086}">
      <p15:sldGuideLst xmlns:p15="http://schemas.microsoft.com/office/powerpoint/2012/main">
        <p15:guide id="3" orient="horz" pos="408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Picture Grid (Landscape)">
    <p:spTree>
      <p:nvGrpSpPr>
        <p:cNvPr id="1" name=""/>
        <p:cNvGrpSpPr/>
        <p:nvPr/>
      </p:nvGrpSpPr>
      <p:grpSpPr>
        <a:xfrm>
          <a:off x="0" y="0"/>
          <a:ext cx="0" cy="0"/>
          <a:chOff x="0" y="0"/>
          <a:chExt cx="0" cy="0"/>
        </a:xfrm>
      </p:grpSpPr>
      <p:sp>
        <p:nvSpPr>
          <p:cNvPr id="6" name="Title 21">
            <a:extLst>
              <a:ext uri="{FF2B5EF4-FFF2-40B4-BE49-F238E27FC236}">
                <a16:creationId xmlns:a16="http://schemas.microsoft.com/office/drawing/2014/main" id="{D969E83F-05F7-8447-9C56-2938C4C2B4CF}"/>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6" name="Picture Placeholder 8">
            <a:extLst>
              <a:ext uri="{FF2B5EF4-FFF2-40B4-BE49-F238E27FC236}">
                <a16:creationId xmlns:a16="http://schemas.microsoft.com/office/drawing/2014/main" id="{62D07E0A-3D5A-1743-9B2C-B72959F114C8}"/>
              </a:ext>
            </a:extLst>
          </p:cNvPr>
          <p:cNvSpPr>
            <a:spLocks noGrp="1"/>
          </p:cNvSpPr>
          <p:nvPr>
            <p:ph type="pic" sz="quarter" idx="18"/>
          </p:nvPr>
        </p:nvSpPr>
        <p:spPr>
          <a:xfrm>
            <a:off x="381000" y="360000"/>
            <a:ext cx="5636552" cy="3706670"/>
          </a:xfrm>
        </p:spPr>
        <p:txBody>
          <a:bodyPr/>
          <a:lstStyle>
            <a:lvl1pPr marL="0" indent="0">
              <a:buNone/>
              <a:defRPr/>
            </a:lvl1pPr>
          </a:lstStyle>
          <a:p>
            <a:r>
              <a:rPr lang="en-US"/>
              <a:t>Click icon to add picture</a:t>
            </a:r>
            <a:endParaRPr lang="en-CA"/>
          </a:p>
        </p:txBody>
      </p:sp>
      <p:sp>
        <p:nvSpPr>
          <p:cNvPr id="19" name="Picture Placeholder 8">
            <a:extLst>
              <a:ext uri="{FF2B5EF4-FFF2-40B4-BE49-F238E27FC236}">
                <a16:creationId xmlns:a16="http://schemas.microsoft.com/office/drawing/2014/main" id="{7D995437-A232-3B48-9549-102803B3209B}"/>
              </a:ext>
            </a:extLst>
          </p:cNvPr>
          <p:cNvSpPr>
            <a:spLocks noGrp="1"/>
          </p:cNvSpPr>
          <p:nvPr>
            <p:ph type="pic" sz="quarter" idx="20"/>
          </p:nvPr>
        </p:nvSpPr>
        <p:spPr>
          <a:xfrm>
            <a:off x="381000" y="4196268"/>
            <a:ext cx="2745868" cy="2293431"/>
          </a:xfrm>
        </p:spPr>
        <p:txBody>
          <a:bodyPr/>
          <a:lstStyle>
            <a:lvl1pPr marL="0" indent="0">
              <a:buNone/>
              <a:defRPr/>
            </a:lvl1pPr>
          </a:lstStyle>
          <a:p>
            <a:r>
              <a:rPr lang="en-US"/>
              <a:t>Click icon to add picture</a:t>
            </a:r>
            <a:endParaRPr lang="en-CA"/>
          </a:p>
        </p:txBody>
      </p:sp>
      <p:sp>
        <p:nvSpPr>
          <p:cNvPr id="18" name="Picture Placeholder 8">
            <a:extLst>
              <a:ext uri="{FF2B5EF4-FFF2-40B4-BE49-F238E27FC236}">
                <a16:creationId xmlns:a16="http://schemas.microsoft.com/office/drawing/2014/main" id="{06B8797C-2A90-C04A-8E40-90C173AE0987}"/>
              </a:ext>
            </a:extLst>
          </p:cNvPr>
          <p:cNvSpPr>
            <a:spLocks noGrp="1"/>
          </p:cNvSpPr>
          <p:nvPr>
            <p:ph type="pic" sz="quarter" idx="19"/>
          </p:nvPr>
        </p:nvSpPr>
        <p:spPr>
          <a:xfrm>
            <a:off x="3257519" y="4196269"/>
            <a:ext cx="2760033" cy="2293431"/>
          </a:xfrm>
        </p:spPr>
        <p:txBody>
          <a:bodyPr/>
          <a:lstStyle>
            <a:lvl1pPr marL="0" indent="0">
              <a:buNone/>
              <a:defRPr/>
            </a:lvl1pPr>
          </a:lstStyle>
          <a:p>
            <a:r>
              <a:rPr lang="en-US"/>
              <a:t>Click icon to add picture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6153351" y="360001"/>
            <a:ext cx="5667174" cy="6129700"/>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1054E135-1818-6B43-9447-E5FA1C31B3B8}"/>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0A7E2EB4-1937-884C-9F06-FADC31BB3F61}" type="datetime1">
              <a:rPr lang="en-CA" smtClean="0"/>
              <a:t>2024-09-23</a:t>
            </a:fld>
            <a:endParaRPr lang="en-CA"/>
          </a:p>
        </p:txBody>
      </p:sp>
      <p:sp>
        <p:nvSpPr>
          <p:cNvPr id="8" name="Footer Placeholder 4">
            <a:extLst>
              <a:ext uri="{FF2B5EF4-FFF2-40B4-BE49-F238E27FC236}">
                <a16:creationId xmlns:a16="http://schemas.microsoft.com/office/drawing/2014/main" id="{E41BE689-B32F-444E-B582-302A70D1C0E8}"/>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51DACFED-F7F6-5C43-A0CA-88CB7E163BA5}"/>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3453680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D5E865F-085B-0A47-9D78-027AE2DF844F}"/>
              </a:ext>
            </a:extLst>
          </p:cNvPr>
          <p:cNvSpPr/>
          <p:nvPr userDrawn="1"/>
        </p:nvSpPr>
        <p:spPr>
          <a:xfrm flipV="1">
            <a:off x="-1" y="0"/>
            <a:ext cx="12191999" cy="6858000"/>
          </a:xfrm>
          <a:prstGeom prst="rect">
            <a:avLst/>
          </a:prstGeom>
          <a:solidFill>
            <a:schemeClr val="bg1">
              <a:alpha val="300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21DA480-4620-6048-BF66-75E772721E1B}"/>
              </a:ext>
            </a:extLst>
          </p:cNvPr>
          <p:cNvSpPr>
            <a:spLocks noGrp="1"/>
          </p:cNvSpPr>
          <p:nvPr>
            <p:ph type="ctrTitle" hasCustomPrompt="1"/>
          </p:nvPr>
        </p:nvSpPr>
        <p:spPr>
          <a:xfrm>
            <a:off x="1808163" y="441325"/>
            <a:ext cx="8572500" cy="645253"/>
          </a:xfrm>
        </p:spPr>
        <p:txBody>
          <a:bodyPr anchor="b" anchorCtr="0">
            <a:normAutofit/>
          </a:bodyPr>
          <a:lstStyle>
            <a:lvl1pPr algn="ctr">
              <a:defRPr sz="2200">
                <a:solidFill>
                  <a:schemeClr val="tx1"/>
                </a:solidFill>
              </a:defRPr>
            </a:lvl1pPr>
          </a:lstStyle>
          <a:p>
            <a:r>
              <a:rPr lang="en-CA"/>
              <a:t>Presentation Title</a:t>
            </a:r>
          </a:p>
        </p:txBody>
      </p:sp>
      <p:pic>
        <p:nvPicPr>
          <p:cNvPr id="12" name="Graphic 11">
            <a:extLst>
              <a:ext uri="{FF2B5EF4-FFF2-40B4-BE49-F238E27FC236}">
                <a16:creationId xmlns:a16="http://schemas.microsoft.com/office/drawing/2014/main" id="{3EE0B66E-F1BF-3240-92CE-1BE66AD283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75820" y="2568728"/>
            <a:ext cx="3240360" cy="1720544"/>
          </a:xfrm>
          <a:prstGeom prst="rect">
            <a:avLst/>
          </a:prstGeom>
        </p:spPr>
      </p:pic>
      <p:sp>
        <p:nvSpPr>
          <p:cNvPr id="9" name="Date Placeholder 3">
            <a:extLst>
              <a:ext uri="{FF2B5EF4-FFF2-40B4-BE49-F238E27FC236}">
                <a16:creationId xmlns:a16="http://schemas.microsoft.com/office/drawing/2014/main" id="{7ECF3DFD-68AC-A24D-8035-BEEAC8467263}"/>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E3958FF6-D0ED-2B4D-9DA0-4818BA59518A}" type="datetime1">
              <a:rPr lang="en-CA" smtClean="0"/>
              <a:t>2024-09-23</a:t>
            </a:fld>
            <a:endParaRPr lang="en-CA"/>
          </a:p>
        </p:txBody>
      </p:sp>
      <p:sp>
        <p:nvSpPr>
          <p:cNvPr id="10" name="Footer Placeholder 4">
            <a:extLst>
              <a:ext uri="{FF2B5EF4-FFF2-40B4-BE49-F238E27FC236}">
                <a16:creationId xmlns:a16="http://schemas.microsoft.com/office/drawing/2014/main" id="{EEBF229A-C120-C141-81E3-0E3933FF970E}"/>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1" name="Slide Number Placeholder 5">
            <a:extLst>
              <a:ext uri="{FF2B5EF4-FFF2-40B4-BE49-F238E27FC236}">
                <a16:creationId xmlns:a16="http://schemas.microsoft.com/office/drawing/2014/main" id="{54A72F33-1DDF-7E4C-A27F-B3AD6A894CA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3" name="Graphic 12">
            <a:extLst>
              <a:ext uri="{FF2B5EF4-FFF2-40B4-BE49-F238E27FC236}">
                <a16:creationId xmlns:a16="http://schemas.microsoft.com/office/drawing/2014/main" id="{74742F17-B68C-0443-92E4-A11919673CE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298681" y="5908354"/>
            <a:ext cx="1594639" cy="583405"/>
          </a:xfrm>
          <a:prstGeom prst="rect">
            <a:avLst/>
          </a:prstGeom>
        </p:spPr>
      </p:pic>
      <p:sp>
        <p:nvSpPr>
          <p:cNvPr id="15" name="Text Placeholder 2">
            <a:extLst>
              <a:ext uri="{FF2B5EF4-FFF2-40B4-BE49-F238E27FC236}">
                <a16:creationId xmlns:a16="http://schemas.microsoft.com/office/drawing/2014/main" id="{BDBAE5BA-798A-3E43-B9E1-17134A265AC5}"/>
              </a:ext>
            </a:extLst>
          </p:cNvPr>
          <p:cNvSpPr>
            <a:spLocks noGrp="1"/>
          </p:cNvSpPr>
          <p:nvPr>
            <p:ph type="body" sz="quarter" idx="13" hasCustomPrompt="1"/>
          </p:nvPr>
        </p:nvSpPr>
        <p:spPr>
          <a:xfrm>
            <a:off x="1808163" y="1086578"/>
            <a:ext cx="8572500" cy="485655"/>
          </a:xfrm>
        </p:spPr>
        <p:txBody>
          <a:bodyPr>
            <a:noAutofit/>
          </a:bodyPr>
          <a:lstStyle>
            <a:lvl1pPr marL="0" indent="0" algn="ctr">
              <a:lnSpc>
                <a:spcPct val="100000"/>
              </a:lnSpc>
              <a:spcBef>
                <a:spcPts val="0"/>
              </a:spcBef>
              <a:buNone/>
              <a:defRPr sz="1400">
                <a:solidFill>
                  <a:schemeClr val="tx1"/>
                </a:solidFill>
              </a:defRPr>
            </a:lvl1pPr>
          </a:lstStyle>
          <a:p>
            <a:r>
              <a:rPr lang="en-CA"/>
              <a:t>Presentation Subtitle or Date</a:t>
            </a:r>
          </a:p>
        </p:txBody>
      </p:sp>
    </p:spTree>
    <p:extLst>
      <p:ext uri="{BB962C8B-B14F-4D97-AF65-F5344CB8AC3E}">
        <p14:creationId xmlns:p14="http://schemas.microsoft.com/office/powerpoint/2010/main" val="3763089540"/>
      </p:ext>
    </p:extLst>
  </p:cSld>
  <p:clrMapOvr>
    <a:overrideClrMapping bg1="dk1" tx1="lt1" bg2="dk2" tx2="lt1"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4" name="Media Placeholder 2">
            <a:extLst>
              <a:ext uri="{FF2B5EF4-FFF2-40B4-BE49-F238E27FC236}">
                <a16:creationId xmlns:a16="http://schemas.microsoft.com/office/drawing/2014/main" id="{B08A1DBD-0DD6-9A4C-A0E5-F7B42055330F}"/>
              </a:ext>
            </a:extLst>
          </p:cNvPr>
          <p:cNvSpPr>
            <a:spLocks noGrp="1"/>
          </p:cNvSpPr>
          <p:nvPr>
            <p:ph type="media" sz="quarter" idx="10"/>
          </p:nvPr>
        </p:nvSpPr>
        <p:spPr>
          <a:xfrm>
            <a:off x="0" y="0"/>
            <a:ext cx="12192000" cy="6858000"/>
          </a:xfrm>
        </p:spPr>
        <p:txBody>
          <a:bodyPr/>
          <a:lstStyle/>
          <a:p>
            <a:r>
              <a:rPr lang="en-US"/>
              <a:t>Click icon to add media</a:t>
            </a:r>
            <a:endParaRPr lang="en-CA"/>
          </a:p>
        </p:txBody>
      </p:sp>
      <p:sp>
        <p:nvSpPr>
          <p:cNvPr id="3" name="Title 21">
            <a:extLst>
              <a:ext uri="{FF2B5EF4-FFF2-40B4-BE49-F238E27FC236}">
                <a16:creationId xmlns:a16="http://schemas.microsoft.com/office/drawing/2014/main" id="{D884024C-A553-3D46-AF15-089E65BE161E}"/>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5" name="Date Placeholder 3">
            <a:extLst>
              <a:ext uri="{FF2B5EF4-FFF2-40B4-BE49-F238E27FC236}">
                <a16:creationId xmlns:a16="http://schemas.microsoft.com/office/drawing/2014/main" id="{961BD581-E07E-2848-8F78-34D6BD31004B}"/>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E0C2BB71-3236-C942-9EDE-CD9030A2ACA3}" type="datetime1">
              <a:rPr lang="en-CA" smtClean="0"/>
              <a:t>2024-09-23</a:t>
            </a:fld>
            <a:endParaRPr lang="en-CA"/>
          </a:p>
        </p:txBody>
      </p:sp>
      <p:sp>
        <p:nvSpPr>
          <p:cNvPr id="6" name="Footer Placeholder 4">
            <a:extLst>
              <a:ext uri="{FF2B5EF4-FFF2-40B4-BE49-F238E27FC236}">
                <a16:creationId xmlns:a16="http://schemas.microsoft.com/office/drawing/2014/main" id="{AC075F37-26A0-C946-9E47-9C0C00B2B8D7}"/>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7" name="Slide Number Placeholder 5">
            <a:extLst>
              <a:ext uri="{FF2B5EF4-FFF2-40B4-BE49-F238E27FC236}">
                <a16:creationId xmlns:a16="http://schemas.microsoft.com/office/drawing/2014/main" id="{80D2998A-7A65-A14F-8950-3B252A3D96FF}"/>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4601733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7B6E-E330-8E41-AC14-CF48EC8C5A5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570F376-3BF1-E54D-94F7-DF7335A0D804}"/>
              </a:ext>
            </a:extLst>
          </p:cNvPr>
          <p:cNvSpPr>
            <a:spLocks noGrp="1"/>
          </p:cNvSpPr>
          <p:nvPr>
            <p:ph type="dt" sz="half" idx="10"/>
          </p:nvPr>
        </p:nvSpPr>
        <p:spPr/>
        <p:txBody>
          <a:bodyPr/>
          <a:lstStyle/>
          <a:p>
            <a:fld id="{101D422F-F6AE-9F4E-B031-6D2CB17B0ED9}" type="datetime1">
              <a:rPr lang="en-CA" smtClean="0"/>
              <a:t>2024-09-23</a:t>
            </a:fld>
            <a:endParaRPr lang="en-CA"/>
          </a:p>
        </p:txBody>
      </p:sp>
      <p:sp>
        <p:nvSpPr>
          <p:cNvPr id="4" name="Footer Placeholder 3">
            <a:extLst>
              <a:ext uri="{FF2B5EF4-FFF2-40B4-BE49-F238E27FC236}">
                <a16:creationId xmlns:a16="http://schemas.microsoft.com/office/drawing/2014/main" id="{5D2B8E35-E3AD-3047-8DE5-24B24F2015D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4F3E1ED-7C41-E948-BDB5-0E3684C3F5A0}"/>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117943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6A215945-98FA-5949-A7B5-BC7234A45954}"/>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9" name="Date Placeholder 8">
            <a:extLst>
              <a:ext uri="{FF2B5EF4-FFF2-40B4-BE49-F238E27FC236}">
                <a16:creationId xmlns:a16="http://schemas.microsoft.com/office/drawing/2014/main" id="{CFB5BC00-CF23-B147-941C-D77565351FD3}"/>
              </a:ext>
            </a:extLst>
          </p:cNvPr>
          <p:cNvSpPr>
            <a:spLocks noGrp="1"/>
          </p:cNvSpPr>
          <p:nvPr>
            <p:ph type="dt" sz="half" idx="10"/>
          </p:nvPr>
        </p:nvSpPr>
        <p:spPr/>
        <p:txBody>
          <a:bodyPr/>
          <a:lstStyle/>
          <a:p>
            <a:fld id="{D9450FA4-61DB-484B-A2E6-BEA4A5888E82}" type="datetime1">
              <a:rPr lang="en-CA" smtClean="0"/>
              <a:t>2024-09-23</a:t>
            </a:fld>
            <a:endParaRPr lang="en-CA"/>
          </a:p>
        </p:txBody>
      </p:sp>
      <p:sp>
        <p:nvSpPr>
          <p:cNvPr id="10" name="Footer Placeholder 9">
            <a:extLst>
              <a:ext uri="{FF2B5EF4-FFF2-40B4-BE49-F238E27FC236}">
                <a16:creationId xmlns:a16="http://schemas.microsoft.com/office/drawing/2014/main" id="{23D8660F-54A9-2F46-A87C-89AA91AC10F6}"/>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8DD8FEDF-70C8-A144-BDC8-03E60A8D3849}"/>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838405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 Defy Gravity">
    <p:spTree>
      <p:nvGrpSpPr>
        <p:cNvPr id="1" name=""/>
        <p:cNvGrpSpPr/>
        <p:nvPr/>
      </p:nvGrpSpPr>
      <p:grpSpPr>
        <a:xfrm>
          <a:off x="0" y="0"/>
          <a:ext cx="0" cy="0"/>
          <a:chOff x="0" y="0"/>
          <a:chExt cx="0" cy="0"/>
        </a:xfrm>
      </p:grpSpPr>
      <p:sp>
        <p:nvSpPr>
          <p:cNvPr id="4" name="Title 21">
            <a:extLst>
              <a:ext uri="{FF2B5EF4-FFF2-40B4-BE49-F238E27FC236}">
                <a16:creationId xmlns:a16="http://schemas.microsoft.com/office/drawing/2014/main" id="{2221BF23-9200-7D47-BA13-6C83F7D7C3AF}"/>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pic>
        <p:nvPicPr>
          <p:cNvPr id="3" name="Graphic 2">
            <a:extLst>
              <a:ext uri="{FF2B5EF4-FFF2-40B4-BE49-F238E27FC236}">
                <a16:creationId xmlns:a16="http://schemas.microsoft.com/office/drawing/2014/main" id="{D6D28ABB-00A7-A24D-917A-D7A3E90FCF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24525305-72E1-4A42-A1C3-45F9B781C6DA}"/>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D898DEA-DA6B-EB46-8B23-14C37EE46E93}" type="datetime1">
              <a:rPr lang="en-CA" smtClean="0"/>
              <a:t>2024-09-23</a:t>
            </a:fld>
            <a:endParaRPr lang="en-CA"/>
          </a:p>
        </p:txBody>
      </p:sp>
      <p:sp>
        <p:nvSpPr>
          <p:cNvPr id="8" name="Footer Placeholder 4">
            <a:extLst>
              <a:ext uri="{FF2B5EF4-FFF2-40B4-BE49-F238E27FC236}">
                <a16:creationId xmlns:a16="http://schemas.microsoft.com/office/drawing/2014/main" id="{B8FAEB46-5512-D443-84C3-9E31A072EC3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684EACBE-4253-CE46-A2A2-163225A9DDC3}"/>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62616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5098608-D70C-6242-908D-105B7BBC7D9A}"/>
              </a:ext>
            </a:extLst>
          </p:cNvPr>
          <p:cNvSpPr>
            <a:spLocks noGrp="1"/>
          </p:cNvSpPr>
          <p:nvPr>
            <p:ph type="ctrTitle" hasCustomPrompt="1"/>
          </p:nvPr>
        </p:nvSpPr>
        <p:spPr>
          <a:xfrm>
            <a:off x="1" y="534010"/>
            <a:ext cx="5043714" cy="3760084"/>
          </a:xfrm>
          <a:solidFill>
            <a:schemeClr val="accent1">
              <a:alpha val="90000"/>
            </a:schemeClr>
          </a:solidFill>
        </p:spPr>
        <p:txBody>
          <a:bodyPr lIns="457200" tIns="338328" anchor="t">
            <a:noAutofit/>
          </a:bodyPr>
          <a:lstStyle>
            <a:lvl1pPr algn="l">
              <a:defRPr sz="3200">
                <a:solidFill>
                  <a:schemeClr val="tx1"/>
                </a:solidFill>
              </a:defRPr>
            </a:lvl1pPr>
          </a:lstStyle>
          <a:p>
            <a:r>
              <a:rPr lang="en-CA"/>
              <a:t>Presentation </a:t>
            </a:r>
            <a:br>
              <a:rPr lang="en-CA"/>
            </a:br>
            <a:r>
              <a:rPr lang="en-CA"/>
              <a:t>Title</a:t>
            </a:r>
          </a:p>
        </p:txBody>
      </p:sp>
      <p:sp>
        <p:nvSpPr>
          <p:cNvPr id="17" name="Text Placeholder 2">
            <a:extLst>
              <a:ext uri="{FF2B5EF4-FFF2-40B4-BE49-F238E27FC236}">
                <a16:creationId xmlns:a16="http://schemas.microsoft.com/office/drawing/2014/main" id="{AF41ECEA-DA65-3F4D-8596-30003317DB6C}"/>
              </a:ext>
            </a:extLst>
          </p:cNvPr>
          <p:cNvSpPr>
            <a:spLocks noGrp="1"/>
          </p:cNvSpPr>
          <p:nvPr>
            <p:ph type="body" sz="quarter" idx="10" hasCustomPrompt="1"/>
          </p:nvPr>
        </p:nvSpPr>
        <p:spPr>
          <a:xfrm>
            <a:off x="366591" y="2326883"/>
            <a:ext cx="3571875" cy="375987"/>
          </a:xfrm>
        </p:spPr>
        <p:txBody>
          <a:bodyPr>
            <a:noAutofit/>
          </a:bodyPr>
          <a:lstStyle>
            <a:lvl1pPr marL="0" indent="0" algn="l">
              <a:lnSpc>
                <a:spcPct val="100000"/>
              </a:lnSpc>
              <a:spcBef>
                <a:spcPts val="0"/>
              </a:spcBef>
              <a:buNone/>
              <a:defRPr sz="1400">
                <a:solidFill>
                  <a:schemeClr val="tx1"/>
                </a:solidFill>
              </a:defRPr>
            </a:lvl1pPr>
          </a:lstStyle>
          <a:p>
            <a:pPr lvl="0"/>
            <a:r>
              <a:rPr lang="en-CA"/>
              <a:t>Date</a:t>
            </a:r>
          </a:p>
        </p:txBody>
      </p:sp>
      <p:sp>
        <p:nvSpPr>
          <p:cNvPr id="12" name="Subtitle 2">
            <a:extLst>
              <a:ext uri="{FF2B5EF4-FFF2-40B4-BE49-F238E27FC236}">
                <a16:creationId xmlns:a16="http://schemas.microsoft.com/office/drawing/2014/main" id="{E2F41215-CF00-9340-847C-0413D3DAE636}"/>
              </a:ext>
            </a:extLst>
          </p:cNvPr>
          <p:cNvSpPr>
            <a:spLocks noGrp="1"/>
          </p:cNvSpPr>
          <p:nvPr>
            <p:ph type="subTitle" idx="1" hasCustomPrompt="1"/>
          </p:nvPr>
        </p:nvSpPr>
        <p:spPr>
          <a:xfrm>
            <a:off x="381000" y="2948531"/>
            <a:ext cx="3571875" cy="1031797"/>
          </a:xfrm>
          <a:prstGeom prst="callout1">
            <a:avLst>
              <a:gd name="adj1" fmla="val 15"/>
              <a:gd name="adj2" fmla="val 25889"/>
              <a:gd name="adj3" fmla="val 91"/>
              <a:gd name="adj4" fmla="val 2200"/>
            </a:avLst>
          </a:prstGeom>
          <a:ln w="38100">
            <a:solidFill>
              <a:schemeClr val="tx1"/>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and title</a:t>
            </a:r>
          </a:p>
        </p:txBody>
      </p:sp>
      <p:pic>
        <p:nvPicPr>
          <p:cNvPr id="11" name="Graphic 10">
            <a:extLst>
              <a:ext uri="{FF2B5EF4-FFF2-40B4-BE49-F238E27FC236}">
                <a16:creationId xmlns:a16="http://schemas.microsoft.com/office/drawing/2014/main" id="{FDE510C3-6162-FD47-924E-799B6F06C2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8" name="Date Placeholder 3">
            <a:extLst>
              <a:ext uri="{FF2B5EF4-FFF2-40B4-BE49-F238E27FC236}">
                <a16:creationId xmlns:a16="http://schemas.microsoft.com/office/drawing/2014/main" id="{E6F8A007-C15E-8541-B9A2-32A09BFC5A04}"/>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4664F7E2-B8C4-1343-AE3D-776C9722A352}" type="datetime1">
              <a:rPr lang="en-CA" smtClean="0"/>
              <a:t>2024-09-23</a:t>
            </a:fld>
            <a:endParaRPr lang="en-CA"/>
          </a:p>
        </p:txBody>
      </p:sp>
      <p:sp>
        <p:nvSpPr>
          <p:cNvPr id="9" name="Footer Placeholder 4">
            <a:extLst>
              <a:ext uri="{FF2B5EF4-FFF2-40B4-BE49-F238E27FC236}">
                <a16:creationId xmlns:a16="http://schemas.microsoft.com/office/drawing/2014/main" id="{3B769DE6-128C-E74F-AF11-FAC8C1C693B2}"/>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98677C0B-7D80-EC4D-B07C-C86B78FB8E1F}"/>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3" name="Graphic 12">
            <a:extLst>
              <a:ext uri="{FF2B5EF4-FFF2-40B4-BE49-F238E27FC236}">
                <a16:creationId xmlns:a16="http://schemas.microsoft.com/office/drawing/2014/main" id="{D999B45A-4A7C-1E45-B009-0AEBF33D21A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0849" y="5924550"/>
            <a:ext cx="1594639" cy="583405"/>
          </a:xfrm>
          <a:prstGeom prst="rect">
            <a:avLst/>
          </a:prstGeom>
        </p:spPr>
      </p:pic>
    </p:spTree>
    <p:extLst>
      <p:ext uri="{BB962C8B-B14F-4D97-AF65-F5344CB8AC3E}">
        <p14:creationId xmlns:p14="http://schemas.microsoft.com/office/powerpoint/2010/main" val="24545471"/>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Aerial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741DEF-46F1-1840-8774-3964F43507E2}"/>
              </a:ext>
            </a:extLst>
          </p:cNvPr>
          <p:cNvSpPr/>
          <p:nvPr userDrawn="1"/>
        </p:nvSpPr>
        <p:spPr>
          <a:xfrm>
            <a:off x="0" y="0"/>
            <a:ext cx="12192000" cy="6858000"/>
          </a:xfrm>
          <a:prstGeom prst="rect">
            <a:avLst/>
          </a:prstGeom>
          <a:gradFill>
            <a:gsLst>
              <a:gs pos="51000">
                <a:srgbClr val="FFFFFF">
                  <a:alpha val="25000"/>
                </a:srgbClr>
              </a:gs>
              <a:gs pos="41000">
                <a:srgbClr val="FFFFFF">
                  <a:alpha val="50000"/>
                </a:srgbClr>
              </a:gs>
              <a:gs pos="26000">
                <a:schemeClr val="bg1">
                  <a:alpha val="75000"/>
                </a:schemeClr>
              </a:gs>
              <a:gs pos="64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BF962485-AC32-914D-A988-5C5C7E35B882}"/>
              </a:ext>
            </a:extLst>
          </p:cNvPr>
          <p:cNvSpPr/>
          <p:nvPr userDrawn="1"/>
        </p:nvSpPr>
        <p:spPr>
          <a:xfrm>
            <a:off x="0" y="0"/>
            <a:ext cx="12192000" cy="3964781"/>
          </a:xfrm>
          <a:prstGeom prst="rect">
            <a:avLst/>
          </a:prstGeom>
          <a:gradFill>
            <a:gsLst>
              <a:gs pos="16000">
                <a:schemeClr val="bg1">
                  <a:alpha val="80838"/>
                </a:schemeClr>
              </a:gs>
              <a:gs pos="39000">
                <a:schemeClr val="bg1">
                  <a:alpha val="55628"/>
                </a:schemeClr>
              </a:gs>
              <a:gs pos="63000">
                <a:schemeClr val="bg1">
                  <a:alpha val="44000"/>
                </a:schemeClr>
              </a:gs>
              <a:gs pos="100000">
                <a:schemeClr val="bg1">
                  <a:alpha val="0"/>
                </a:schemeClr>
              </a:gs>
              <a:gs pos="81000">
                <a:schemeClr val="bg1">
                  <a:alpha val="14647"/>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a:extLst>
              <a:ext uri="{FF2B5EF4-FFF2-40B4-BE49-F238E27FC236}">
                <a16:creationId xmlns:a16="http://schemas.microsoft.com/office/drawing/2014/main" id="{FE1E4563-D78D-9741-BE1F-E2796A4DE7DC}"/>
              </a:ext>
            </a:extLst>
          </p:cNvPr>
          <p:cNvPicPr>
            <a:picLocks noChangeAspect="1"/>
          </p:cNvPicPr>
          <p:nvPr userDrawn="1"/>
        </p:nvPicPr>
        <p:blipFill>
          <a:blip r:embed="rId3"/>
          <a:stretch>
            <a:fillRect/>
          </a:stretch>
        </p:blipFill>
        <p:spPr>
          <a:xfrm>
            <a:off x="10785046" y="367803"/>
            <a:ext cx="976588" cy="520650"/>
          </a:xfrm>
          <a:prstGeom prst="rect">
            <a:avLst/>
          </a:prstGeom>
        </p:spPr>
      </p:pic>
      <p:sp>
        <p:nvSpPr>
          <p:cNvPr id="10" name="Title 1">
            <a:extLst>
              <a:ext uri="{FF2B5EF4-FFF2-40B4-BE49-F238E27FC236}">
                <a16:creationId xmlns:a16="http://schemas.microsoft.com/office/drawing/2014/main" id="{7AB3015E-9C6A-8540-9BC5-F25CB2502775}"/>
              </a:ext>
            </a:extLst>
          </p:cNvPr>
          <p:cNvSpPr>
            <a:spLocks noGrp="1"/>
          </p:cNvSpPr>
          <p:nvPr>
            <p:ph type="ctrTitle" hasCustomPrompt="1"/>
          </p:nvPr>
        </p:nvSpPr>
        <p:spPr>
          <a:xfrm>
            <a:off x="375503" y="1521292"/>
            <a:ext cx="6434873" cy="1247626"/>
          </a:xfrm>
        </p:spPr>
        <p:txBody>
          <a:bodyPr anchor="t">
            <a:normAutofit/>
          </a:bodyPr>
          <a:lstStyle>
            <a:lvl1pPr algn="l">
              <a:defRPr sz="3200">
                <a:solidFill>
                  <a:schemeClr val="tx2"/>
                </a:solidFill>
              </a:defRPr>
            </a:lvl1pPr>
          </a:lstStyle>
          <a:p>
            <a:r>
              <a:rPr lang="en-CA"/>
              <a:t>Presentation </a:t>
            </a:r>
            <a:br>
              <a:rPr lang="en-CA"/>
            </a:br>
            <a:r>
              <a:rPr lang="en-CA"/>
              <a:t>Title</a:t>
            </a:r>
          </a:p>
        </p:txBody>
      </p:sp>
      <p:sp>
        <p:nvSpPr>
          <p:cNvPr id="11" name="Text Placeholder 2">
            <a:extLst>
              <a:ext uri="{FF2B5EF4-FFF2-40B4-BE49-F238E27FC236}">
                <a16:creationId xmlns:a16="http://schemas.microsoft.com/office/drawing/2014/main" id="{C9371049-C387-C743-B633-3F7BF1386CB4}"/>
              </a:ext>
            </a:extLst>
          </p:cNvPr>
          <p:cNvSpPr>
            <a:spLocks noGrp="1"/>
          </p:cNvSpPr>
          <p:nvPr>
            <p:ph type="body" sz="quarter" idx="10" hasCustomPrompt="1"/>
          </p:nvPr>
        </p:nvSpPr>
        <p:spPr>
          <a:xfrm>
            <a:off x="375504" y="2768917"/>
            <a:ext cx="6434872" cy="325061"/>
          </a:xfrm>
        </p:spPr>
        <p:txBody>
          <a:bodyPr>
            <a:noAutofit/>
          </a:bodyPr>
          <a:lstStyle>
            <a:lvl1pPr marL="0" indent="0">
              <a:lnSpc>
                <a:spcPct val="100000"/>
              </a:lnSpc>
              <a:spcBef>
                <a:spcPts val="0"/>
              </a:spcBef>
              <a:buNone/>
              <a:defRPr sz="1400">
                <a:solidFill>
                  <a:schemeClr val="tx1"/>
                </a:solidFill>
              </a:defRPr>
            </a:lvl1pPr>
          </a:lstStyle>
          <a:p>
            <a:pPr lvl="0"/>
            <a:r>
              <a:rPr lang="en-CA"/>
              <a:t>Date</a:t>
            </a:r>
          </a:p>
        </p:txBody>
      </p:sp>
      <p:sp>
        <p:nvSpPr>
          <p:cNvPr id="12" name="Subtitle 2">
            <a:extLst>
              <a:ext uri="{FF2B5EF4-FFF2-40B4-BE49-F238E27FC236}">
                <a16:creationId xmlns:a16="http://schemas.microsoft.com/office/drawing/2014/main" id="{7E140334-0B02-EF46-8D1C-99C78CBFF5A9}"/>
              </a:ext>
            </a:extLst>
          </p:cNvPr>
          <p:cNvSpPr>
            <a:spLocks noGrp="1"/>
          </p:cNvSpPr>
          <p:nvPr>
            <p:ph type="subTitle" idx="1" hasCustomPrompt="1"/>
          </p:nvPr>
        </p:nvSpPr>
        <p:spPr>
          <a:xfrm>
            <a:off x="8493919" y="1691508"/>
            <a:ext cx="3322578" cy="1396647"/>
          </a:xfrm>
        </p:spPr>
        <p:txBody>
          <a:bodyPr>
            <a:norm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pic>
        <p:nvPicPr>
          <p:cNvPr id="13" name="Graphic 12">
            <a:extLst>
              <a:ext uri="{FF2B5EF4-FFF2-40B4-BE49-F238E27FC236}">
                <a16:creationId xmlns:a16="http://schemas.microsoft.com/office/drawing/2014/main" id="{B0AF0184-9D94-4042-9955-564E83A8340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356012"/>
            <a:ext cx="1587500" cy="571500"/>
          </a:xfrm>
          <a:prstGeom prst="rect">
            <a:avLst/>
          </a:prstGeom>
        </p:spPr>
      </p:pic>
      <p:sp>
        <p:nvSpPr>
          <p:cNvPr id="9" name="Date Placeholder 3">
            <a:extLst>
              <a:ext uri="{FF2B5EF4-FFF2-40B4-BE49-F238E27FC236}">
                <a16:creationId xmlns:a16="http://schemas.microsoft.com/office/drawing/2014/main" id="{D390B6CA-A106-A94E-9756-258D5910D28C}"/>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5B5EF329-1CB0-2C42-80E8-486CDC974695}" type="datetime1">
              <a:rPr lang="en-CA" smtClean="0"/>
              <a:t>2024-09-23</a:t>
            </a:fld>
            <a:endParaRPr lang="en-CA"/>
          </a:p>
        </p:txBody>
      </p:sp>
      <p:sp>
        <p:nvSpPr>
          <p:cNvPr id="14" name="Footer Placeholder 4">
            <a:extLst>
              <a:ext uri="{FF2B5EF4-FFF2-40B4-BE49-F238E27FC236}">
                <a16:creationId xmlns:a16="http://schemas.microsoft.com/office/drawing/2014/main" id="{A1472B3A-F315-774C-AEBE-800B35FD0253}"/>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5" name="Slide Number Placeholder 5">
            <a:extLst>
              <a:ext uri="{FF2B5EF4-FFF2-40B4-BE49-F238E27FC236}">
                <a16:creationId xmlns:a16="http://schemas.microsoft.com/office/drawing/2014/main" id="{AA91710A-C762-F340-BCAF-108D746BC6EB}"/>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893922327"/>
      </p:ext>
    </p:extLst>
  </p:cSld>
  <p:clrMapOvr>
    <a:masterClrMapping/>
  </p:clrMapOvr>
  <p:extLst>
    <p:ext uri="{DCECCB84-F9BA-43D5-87BE-67443E8EF086}">
      <p15:sldGuideLst xmlns:p15="http://schemas.microsoft.com/office/powerpoint/2012/main">
        <p15:guide id="1" orient="horz" pos="576">
          <p15:clr>
            <a:srgbClr val="F26B43"/>
          </p15:clr>
        </p15:guide>
        <p15:guide id="2" orient="horz" pos="10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Aerial 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07BFE7F-5430-4948-8DBC-8FE8055978C8}"/>
              </a:ext>
            </a:extLst>
          </p:cNvPr>
          <p:cNvPicPr>
            <a:picLocks noChangeAspect="1"/>
          </p:cNvPicPr>
          <p:nvPr userDrawn="1"/>
        </p:nvPicPr>
        <p:blipFill rotWithShape="1">
          <a:blip r:embed="rId2">
            <a:alphaModFix amt="30000"/>
          </a:blip>
          <a:srcRect l="-14550" t="-10869" r="50000" b="-711"/>
          <a:stretch/>
        </p:blipFill>
        <p:spPr>
          <a:xfrm>
            <a:off x="4206240" y="53790"/>
            <a:ext cx="7985761" cy="6901948"/>
          </a:xfrm>
          <a:prstGeom prst="rect">
            <a:avLst/>
          </a:prstGeom>
        </p:spPr>
      </p:pic>
      <p:pic>
        <p:nvPicPr>
          <p:cNvPr id="3" name="Picture 2">
            <a:extLst>
              <a:ext uri="{FF2B5EF4-FFF2-40B4-BE49-F238E27FC236}">
                <a16:creationId xmlns:a16="http://schemas.microsoft.com/office/drawing/2014/main" id="{4858ABEB-A272-F042-B5CB-3AB1161AAB12}"/>
              </a:ext>
            </a:extLst>
          </p:cNvPr>
          <p:cNvPicPr>
            <a:picLocks noChangeAspect="1"/>
          </p:cNvPicPr>
          <p:nvPr userDrawn="1"/>
        </p:nvPicPr>
        <p:blipFill rotWithShape="1">
          <a:blip r:embed="rId3"/>
          <a:srcRect t="44138" b="2777"/>
          <a:stretch/>
        </p:blipFill>
        <p:spPr>
          <a:xfrm>
            <a:off x="457798" y="2167748"/>
            <a:ext cx="11276401" cy="3367147"/>
          </a:xfrm>
          <a:prstGeom prst="rect">
            <a:avLst/>
          </a:prstGeom>
        </p:spPr>
      </p:pic>
      <p:sp>
        <p:nvSpPr>
          <p:cNvPr id="18" name="Title 1">
            <a:extLst>
              <a:ext uri="{FF2B5EF4-FFF2-40B4-BE49-F238E27FC236}">
                <a16:creationId xmlns:a16="http://schemas.microsoft.com/office/drawing/2014/main" id="{5E521C3E-1847-E440-A0DC-3FBE3EBFC3F3}"/>
              </a:ext>
            </a:extLst>
          </p:cNvPr>
          <p:cNvSpPr>
            <a:spLocks noGrp="1"/>
          </p:cNvSpPr>
          <p:nvPr>
            <p:ph type="ctrTitle" hasCustomPrompt="1"/>
          </p:nvPr>
        </p:nvSpPr>
        <p:spPr>
          <a:xfrm>
            <a:off x="375503" y="441325"/>
            <a:ext cx="6434873" cy="1247626"/>
          </a:xfrm>
        </p:spPr>
        <p:txBody>
          <a:bodyPr anchor="t">
            <a:normAutofit/>
          </a:bodyPr>
          <a:lstStyle>
            <a:lvl1pPr algn="l">
              <a:defRPr sz="3200">
                <a:solidFill>
                  <a:schemeClr val="tx2"/>
                </a:solidFill>
              </a:defRPr>
            </a:lvl1pPr>
          </a:lstStyle>
          <a:p>
            <a:r>
              <a:rPr lang="en-CA"/>
              <a:t>Presentation </a:t>
            </a:r>
            <a:br>
              <a:rPr lang="en-CA"/>
            </a:br>
            <a:r>
              <a:rPr lang="en-CA"/>
              <a:t>Title</a:t>
            </a:r>
          </a:p>
        </p:txBody>
      </p:sp>
      <p:sp>
        <p:nvSpPr>
          <p:cNvPr id="20" name="Text Placeholder 2">
            <a:extLst>
              <a:ext uri="{FF2B5EF4-FFF2-40B4-BE49-F238E27FC236}">
                <a16:creationId xmlns:a16="http://schemas.microsoft.com/office/drawing/2014/main" id="{BD8075C3-DC41-7645-AD77-A006023CF0BF}"/>
              </a:ext>
            </a:extLst>
          </p:cNvPr>
          <p:cNvSpPr>
            <a:spLocks noGrp="1"/>
          </p:cNvSpPr>
          <p:nvPr>
            <p:ph type="body" sz="quarter" idx="10" hasCustomPrompt="1"/>
          </p:nvPr>
        </p:nvSpPr>
        <p:spPr>
          <a:xfrm>
            <a:off x="375504" y="1688950"/>
            <a:ext cx="6434872" cy="325061"/>
          </a:xfrm>
        </p:spPr>
        <p:txBody>
          <a:bodyPr>
            <a:noAutofit/>
          </a:bodyPr>
          <a:lstStyle>
            <a:lvl1pPr marL="0" indent="0">
              <a:lnSpc>
                <a:spcPct val="100000"/>
              </a:lnSpc>
              <a:spcBef>
                <a:spcPts val="0"/>
              </a:spcBef>
              <a:buNone/>
              <a:defRPr sz="1400">
                <a:solidFill>
                  <a:schemeClr val="tx1"/>
                </a:solidFill>
              </a:defRPr>
            </a:lvl1pPr>
          </a:lstStyle>
          <a:p>
            <a:pPr lvl="0"/>
            <a:r>
              <a:rPr lang="en-CA"/>
              <a:t>Date</a:t>
            </a:r>
          </a:p>
        </p:txBody>
      </p:sp>
      <p:sp>
        <p:nvSpPr>
          <p:cNvPr id="17" name="Subtitle 2">
            <a:extLst>
              <a:ext uri="{FF2B5EF4-FFF2-40B4-BE49-F238E27FC236}">
                <a16:creationId xmlns:a16="http://schemas.microsoft.com/office/drawing/2014/main" id="{A7F91E28-BECB-B047-9A53-42A27E8CAAFB}"/>
              </a:ext>
            </a:extLst>
          </p:cNvPr>
          <p:cNvSpPr>
            <a:spLocks noGrp="1"/>
          </p:cNvSpPr>
          <p:nvPr>
            <p:ph type="subTitle" idx="1" hasCustomPrompt="1"/>
          </p:nvPr>
        </p:nvSpPr>
        <p:spPr>
          <a:xfrm>
            <a:off x="8239125" y="611541"/>
            <a:ext cx="3577372" cy="1396647"/>
          </a:xfrm>
        </p:spPr>
        <p:txBody>
          <a:bodyPr>
            <a:norm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pic>
        <p:nvPicPr>
          <p:cNvPr id="16" name="Graphic 15">
            <a:extLst>
              <a:ext uri="{FF2B5EF4-FFF2-40B4-BE49-F238E27FC236}">
                <a16:creationId xmlns:a16="http://schemas.microsoft.com/office/drawing/2014/main" id="{E5B048B4-711C-0F4D-B9A7-014D2AF0A7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80265" y="5944561"/>
            <a:ext cx="980558" cy="520650"/>
          </a:xfrm>
          <a:prstGeom prst="rect">
            <a:avLst/>
          </a:prstGeom>
        </p:spPr>
      </p:pic>
      <p:sp>
        <p:nvSpPr>
          <p:cNvPr id="10" name="Date Placeholder 3">
            <a:extLst>
              <a:ext uri="{FF2B5EF4-FFF2-40B4-BE49-F238E27FC236}">
                <a16:creationId xmlns:a16="http://schemas.microsoft.com/office/drawing/2014/main" id="{3C4B6C0A-7A6C-C345-A50B-5585B7EA862B}"/>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FABCEAFD-23FC-F843-B313-4A6527D2976F}" type="datetime1">
              <a:rPr lang="en-CA" smtClean="0"/>
              <a:t>2024-09-23</a:t>
            </a:fld>
            <a:endParaRPr lang="en-CA"/>
          </a:p>
        </p:txBody>
      </p:sp>
      <p:sp>
        <p:nvSpPr>
          <p:cNvPr id="11" name="Footer Placeholder 4">
            <a:extLst>
              <a:ext uri="{FF2B5EF4-FFF2-40B4-BE49-F238E27FC236}">
                <a16:creationId xmlns:a16="http://schemas.microsoft.com/office/drawing/2014/main" id="{CD5326A4-2DB6-444B-B8FE-8804F232E3A9}"/>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3" name="Slide Number Placeholder 5">
            <a:extLst>
              <a:ext uri="{FF2B5EF4-FFF2-40B4-BE49-F238E27FC236}">
                <a16:creationId xmlns:a16="http://schemas.microsoft.com/office/drawing/2014/main" id="{9521C155-DF30-FC41-BF89-CD7F1132AB30}"/>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045054332"/>
      </p:ext>
    </p:extLst>
  </p:cSld>
  <p:clrMapOvr>
    <a:masterClrMapping/>
  </p:clrMapOvr>
  <p:extLst>
    <p:ext uri="{DCECCB84-F9BA-43D5-87BE-67443E8EF086}">
      <p15:sldGuideLst xmlns:p15="http://schemas.microsoft.com/office/powerpoint/2012/main">
        <p15:guide id="1" orient="horz" pos="52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Cropped Photo">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2A649EA-C287-0447-9E98-D4DF15C0A446}"/>
              </a:ext>
            </a:extLst>
          </p:cNvPr>
          <p:cNvSpPr>
            <a:spLocks noGrp="1"/>
          </p:cNvSpPr>
          <p:nvPr>
            <p:ph type="ctrTitle" hasCustomPrompt="1"/>
          </p:nvPr>
        </p:nvSpPr>
        <p:spPr>
          <a:xfrm>
            <a:off x="393082" y="1692550"/>
            <a:ext cx="3559793" cy="1991742"/>
          </a:xfrm>
        </p:spPr>
        <p:txBody>
          <a:bodyPr anchor="t">
            <a:normAutofit/>
          </a:bodyPr>
          <a:lstStyle>
            <a:lvl1pPr algn="l">
              <a:defRPr sz="3200"/>
            </a:lvl1pPr>
          </a:lstStyle>
          <a:p>
            <a:r>
              <a:rPr lang="en-CA"/>
              <a:t>Presentation </a:t>
            </a:r>
            <a:br>
              <a:rPr lang="en-CA"/>
            </a:br>
            <a:r>
              <a:rPr lang="en-CA"/>
              <a:t>Title</a:t>
            </a:r>
          </a:p>
        </p:txBody>
      </p:sp>
      <p:sp>
        <p:nvSpPr>
          <p:cNvPr id="8" name="Subtitle 2">
            <a:extLst>
              <a:ext uri="{FF2B5EF4-FFF2-40B4-BE49-F238E27FC236}">
                <a16:creationId xmlns:a16="http://schemas.microsoft.com/office/drawing/2014/main" id="{E6528DC4-B78E-0948-B719-F5F7DB301229}"/>
              </a:ext>
            </a:extLst>
          </p:cNvPr>
          <p:cNvSpPr>
            <a:spLocks noGrp="1"/>
          </p:cNvSpPr>
          <p:nvPr>
            <p:ph type="subTitle" idx="1" hasCustomPrompt="1"/>
          </p:nvPr>
        </p:nvSpPr>
        <p:spPr>
          <a:xfrm>
            <a:off x="381000" y="3803421"/>
            <a:ext cx="3571875" cy="1609966"/>
          </a:xfrm>
          <a:prstGeom prst="callout1">
            <a:avLst>
              <a:gd name="adj1" fmla="val 15"/>
              <a:gd name="adj2" fmla="val 25889"/>
              <a:gd name="adj3" fmla="val 91"/>
              <a:gd name="adj4" fmla="val 2200"/>
            </a:avLst>
          </a:prstGeom>
          <a:ln w="38100">
            <a:solidFill>
              <a:schemeClr val="accent3"/>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a:t>
            </a:r>
          </a:p>
        </p:txBody>
      </p:sp>
      <p:pic>
        <p:nvPicPr>
          <p:cNvPr id="7" name="Graphic 6">
            <a:extLst>
              <a:ext uri="{FF2B5EF4-FFF2-40B4-BE49-F238E27FC236}">
                <a16:creationId xmlns:a16="http://schemas.microsoft.com/office/drawing/2014/main" id="{3945316A-20F0-FF41-962C-0F434F6C00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425" y="5944561"/>
            <a:ext cx="980558" cy="520650"/>
          </a:xfrm>
          <a:prstGeom prst="rect">
            <a:avLst/>
          </a:prstGeom>
        </p:spPr>
      </p:pic>
      <p:sp>
        <p:nvSpPr>
          <p:cNvPr id="9" name="Picture Placeholder 4">
            <a:extLst>
              <a:ext uri="{FF2B5EF4-FFF2-40B4-BE49-F238E27FC236}">
                <a16:creationId xmlns:a16="http://schemas.microsoft.com/office/drawing/2014/main" id="{F5113323-CD94-E641-825C-596014456D02}"/>
              </a:ext>
            </a:extLst>
          </p:cNvPr>
          <p:cNvSpPr>
            <a:spLocks noGrp="1"/>
          </p:cNvSpPr>
          <p:nvPr>
            <p:ph type="pic" sz="quarter" idx="10"/>
          </p:nvPr>
        </p:nvSpPr>
        <p:spPr>
          <a:xfrm>
            <a:off x="4665662" y="368299"/>
            <a:ext cx="7145337" cy="6126163"/>
          </a:xfrm>
        </p:spPr>
        <p:txBody>
          <a:bodyPr/>
          <a:lstStyle>
            <a:lvl1pPr marL="0" indent="0">
              <a:buNone/>
              <a:defRPr/>
            </a:lvl1pPr>
          </a:lstStyle>
          <a:p>
            <a:r>
              <a:rPr lang="en-US"/>
              <a:t>Click icon to add picture</a:t>
            </a:r>
            <a:endParaRPr lang="en-CA"/>
          </a:p>
        </p:txBody>
      </p:sp>
      <p:pic>
        <p:nvPicPr>
          <p:cNvPr id="11" name="Graphic 10">
            <a:extLst>
              <a:ext uri="{FF2B5EF4-FFF2-40B4-BE49-F238E27FC236}">
                <a16:creationId xmlns:a16="http://schemas.microsoft.com/office/drawing/2014/main" id="{7962EEB4-E464-224E-8C5D-92EC37E1E4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356012"/>
            <a:ext cx="1587500" cy="571500"/>
          </a:xfrm>
          <a:prstGeom prst="rect">
            <a:avLst/>
          </a:prstGeom>
        </p:spPr>
      </p:pic>
      <p:sp>
        <p:nvSpPr>
          <p:cNvPr id="10" name="Date Placeholder 3">
            <a:extLst>
              <a:ext uri="{FF2B5EF4-FFF2-40B4-BE49-F238E27FC236}">
                <a16:creationId xmlns:a16="http://schemas.microsoft.com/office/drawing/2014/main" id="{78D6E2B0-15D2-544E-A6E3-0D7BEEC226A4}"/>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D4308F8A-4A23-8141-9042-05DC736F5477}" type="datetime1">
              <a:rPr lang="en-CA" smtClean="0"/>
              <a:t>2024-09-23</a:t>
            </a:fld>
            <a:endParaRPr lang="en-CA"/>
          </a:p>
        </p:txBody>
      </p:sp>
      <p:sp>
        <p:nvSpPr>
          <p:cNvPr id="12" name="Footer Placeholder 4">
            <a:extLst>
              <a:ext uri="{FF2B5EF4-FFF2-40B4-BE49-F238E27FC236}">
                <a16:creationId xmlns:a16="http://schemas.microsoft.com/office/drawing/2014/main" id="{73E48218-2121-3F40-896B-B5C22E1B4E9E}"/>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4" name="Slide Number Placeholder 5">
            <a:extLst>
              <a:ext uri="{FF2B5EF4-FFF2-40B4-BE49-F238E27FC236}">
                <a16:creationId xmlns:a16="http://schemas.microsoft.com/office/drawing/2014/main" id="{55C972A2-DA14-2142-B121-179D6EC85951}"/>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717234811"/>
      </p:ext>
    </p:extLst>
  </p:cSld>
  <p:clrMapOvr>
    <a:masterClrMapping/>
  </p:clrMapOvr>
  <p:extLst>
    <p:ext uri="{DCECCB84-F9BA-43D5-87BE-67443E8EF086}">
      <p15:sldGuideLst xmlns:p15="http://schemas.microsoft.com/office/powerpoint/2012/main">
        <p15:guide id="1" orient="horz" pos="576">
          <p15:clr>
            <a:srgbClr val="F26B43"/>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slideLayout" Target="../slideLayouts/slideLayout44.xml"/><Relationship Id="rId47" Type="http://schemas.openxmlformats.org/officeDocument/2006/relationships/slideLayout" Target="../slideLayouts/slideLayout49.xml"/><Relationship Id="rId50" Type="http://schemas.openxmlformats.org/officeDocument/2006/relationships/slideLayout" Target="../slideLayouts/slideLayout52.xml"/><Relationship Id="rId7" Type="http://schemas.openxmlformats.org/officeDocument/2006/relationships/slideLayout" Target="../slideLayouts/slideLayout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9" Type="http://schemas.openxmlformats.org/officeDocument/2006/relationships/slideLayout" Target="../slideLayouts/slideLayout31.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45" Type="http://schemas.openxmlformats.org/officeDocument/2006/relationships/slideLayout" Target="../slideLayouts/slideLayout47.xml"/><Relationship Id="rId53"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4" Type="http://schemas.openxmlformats.org/officeDocument/2006/relationships/slideLayout" Target="../slideLayouts/slideLayout46.xml"/><Relationship Id="rId52"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slideLayout" Target="../slideLayouts/slideLayout45.xml"/><Relationship Id="rId48" Type="http://schemas.openxmlformats.org/officeDocument/2006/relationships/slideLayout" Target="../slideLayouts/slideLayout50.xml"/><Relationship Id="rId8" Type="http://schemas.openxmlformats.org/officeDocument/2006/relationships/slideLayout" Target="../slideLayouts/slideLayout10.xml"/><Relationship Id="rId51" Type="http://schemas.openxmlformats.org/officeDocument/2006/relationships/slideLayout" Target="../slideLayouts/slideLayout53.xml"/><Relationship Id="rId3" Type="http://schemas.openxmlformats.org/officeDocument/2006/relationships/slideLayout" Target="../slideLayouts/slideLayout5.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46" Type="http://schemas.openxmlformats.org/officeDocument/2006/relationships/slideLayout" Target="../slideLayouts/slideLayout48.xml"/><Relationship Id="rId20" Type="http://schemas.openxmlformats.org/officeDocument/2006/relationships/slideLayout" Target="../slideLayouts/slideLayout22.xml"/><Relationship Id="rId41" Type="http://schemas.openxmlformats.org/officeDocument/2006/relationships/slideLayout" Target="../slideLayouts/slideLayout43.xml"/><Relationship Id="rId54" Type="http://schemas.openxmlformats.org/officeDocument/2006/relationships/image" Target="../media/image4.svg"/><Relationship Id="rId1" Type="http://schemas.openxmlformats.org/officeDocument/2006/relationships/slideLayout" Target="../slideLayouts/slideLayout3.xml"/><Relationship Id="rId6" Type="http://schemas.openxmlformats.org/officeDocument/2006/relationships/slideLayout" Target="../slideLayouts/slideLayout8.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4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226" y="305135"/>
            <a:ext cx="9510245" cy="87985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bwMode="gray">
          <a:xfrm>
            <a:off x="422226" y="1452287"/>
            <a:ext cx="9510245" cy="4251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5964" y="6319026"/>
            <a:ext cx="1248747" cy="365125"/>
          </a:xfrm>
          <a:prstGeom prst="rect">
            <a:avLst/>
          </a:prstGeom>
        </p:spPr>
        <p:txBody>
          <a:bodyPr vert="horz" lIns="91440" tIns="45720" rIns="91440" bIns="45720" rtlCol="0" anchor="ctr"/>
          <a:lstStyle>
            <a:lvl1pPr algn="l">
              <a:defRPr sz="1000">
                <a:solidFill>
                  <a:schemeClr val="tx1">
                    <a:lumMod val="65000"/>
                    <a:lumOff val="35000"/>
                  </a:schemeClr>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5329369" y="6319026"/>
            <a:ext cx="4603102"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Arial" panose="020B0604020202020204" pitchFamily="34" charset="0"/>
                <a:cs typeface="Arial" panose="020B0604020202020204" pitchFamily="34" charset="0"/>
              </a:defRPr>
            </a:lvl1pPr>
          </a:lstStyle>
          <a:p>
            <a:r>
              <a:rPr lang="en-US">
                <a:latin typeface="Arial" panose="020B0604020202020204" pitchFamily="34" charset="0"/>
                <a:cs typeface="Arial" panose="020B0604020202020204" pitchFamily="34" charset="0"/>
              </a:rPr>
              <a:t>DRAFT for discussion</a:t>
            </a:r>
          </a:p>
        </p:txBody>
      </p:sp>
      <p:sp>
        <p:nvSpPr>
          <p:cNvPr id="6" name="Slide Number Placeholder 5"/>
          <p:cNvSpPr>
            <a:spLocks noGrp="1"/>
          </p:cNvSpPr>
          <p:nvPr>
            <p:ph type="sldNum" sz="quarter" idx="4"/>
          </p:nvPr>
        </p:nvSpPr>
        <p:spPr>
          <a:xfrm>
            <a:off x="11560627" y="6319026"/>
            <a:ext cx="436984"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Arial" panose="020B0604020202020204" pitchFamily="34" charset="0"/>
                <a:cs typeface="Arial" panose="020B0604020202020204" pitchFamily="34" charset="0"/>
              </a:defRPr>
            </a:lvl1pPr>
          </a:lstStyle>
          <a:p>
            <a:fld id="{E95093C1-3A22-4FD3-9A2D-0EF7936C6C71}" type="slidenum">
              <a:rPr lang="en-US" smtClean="0"/>
              <a:pPr/>
              <a:t>‹#›</a:t>
            </a:fld>
            <a:endParaRPr lang="en-US">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7BE3B7CA-A516-C84A-936F-893CBF0554CB}"/>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51539" y="5932235"/>
            <a:ext cx="2979768" cy="879853"/>
          </a:xfrm>
          <a:prstGeom prst="rect">
            <a:avLst/>
          </a:prstGeom>
        </p:spPr>
      </p:pic>
    </p:spTree>
    <p:extLst>
      <p:ext uri="{BB962C8B-B14F-4D97-AF65-F5344CB8AC3E}">
        <p14:creationId xmlns:p14="http://schemas.microsoft.com/office/powerpoint/2010/main" val="2521696689"/>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914400" rtl="0" eaLnBrk="1" latinLnBrk="0" hangingPunct="1">
        <a:lnSpc>
          <a:spcPct val="90000"/>
        </a:lnSpc>
        <a:spcBef>
          <a:spcPct val="0"/>
        </a:spcBef>
        <a:buNone/>
        <a:defRPr sz="3200" b="1" i="0" kern="1200" cap="none" baseline="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60000"/>
        <a:buFont typeface="Courier New" panose="02070309020205020404" pitchFamily="49" charset="0"/>
        <a:buChar char="o"/>
        <a:defRPr sz="1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3088E-7FA3-A744-8DF6-ABAC5B10CEB7}"/>
              </a:ext>
            </a:extLst>
          </p:cNvPr>
          <p:cNvSpPr>
            <a:spLocks noGrp="1"/>
          </p:cNvSpPr>
          <p:nvPr>
            <p:ph type="title"/>
          </p:nvPr>
        </p:nvSpPr>
        <p:spPr>
          <a:xfrm>
            <a:off x="381001" y="441325"/>
            <a:ext cx="8570912" cy="989849"/>
          </a:xfrm>
          <a:prstGeom prst="rect">
            <a:avLst/>
          </a:prstGeom>
        </p:spPr>
        <p:txBody>
          <a:bodyPr vert="horz" lIns="91440" tIns="45720" rIns="91440" bIns="45720" rtlCol="0" anchor="t">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EC20995-51C1-4D4B-AC96-2295AFD7871E}"/>
              </a:ext>
            </a:extLst>
          </p:cNvPr>
          <p:cNvSpPr>
            <a:spLocks noGrp="1"/>
          </p:cNvSpPr>
          <p:nvPr>
            <p:ph type="body" idx="1"/>
          </p:nvPr>
        </p:nvSpPr>
        <p:spPr>
          <a:xfrm>
            <a:off x="381000" y="1592262"/>
            <a:ext cx="8570912" cy="4176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D9E4F-8117-414A-AA32-48A0F364B4B6}"/>
              </a:ext>
            </a:extLst>
          </p:cNvPr>
          <p:cNvSpPr>
            <a:spLocks noGrp="1"/>
          </p:cNvSpPr>
          <p:nvPr>
            <p:ph type="dt" sz="half" idx="2"/>
          </p:nvPr>
        </p:nvSpPr>
        <p:spPr>
          <a:xfrm>
            <a:off x="19844" y="6862062"/>
            <a:ext cx="2141538" cy="260079"/>
          </a:xfrm>
          <a:prstGeom prst="rect">
            <a:avLst/>
          </a:prstGeom>
        </p:spPr>
        <p:txBody>
          <a:bodyPr vert="horz" lIns="91440" tIns="45720" rIns="91440" bIns="45720" rtlCol="0" anchor="ctr"/>
          <a:lstStyle>
            <a:lvl1pPr algn="l">
              <a:defRPr sz="1200">
                <a:solidFill>
                  <a:schemeClr val="tx1">
                    <a:tint val="75000"/>
                  </a:schemeClr>
                </a:solidFill>
              </a:defRPr>
            </a:lvl1pPr>
          </a:lstStyle>
          <a:p>
            <a:fld id="{495C65DD-6F99-9B43-BBBE-412D03546892}" type="datetime1">
              <a:rPr lang="en-CA" smtClean="0"/>
              <a:t>2024-09-23</a:t>
            </a:fld>
            <a:endParaRPr lang="en-CA"/>
          </a:p>
        </p:txBody>
      </p:sp>
      <p:sp>
        <p:nvSpPr>
          <p:cNvPr id="5" name="Footer Placeholder 4">
            <a:extLst>
              <a:ext uri="{FF2B5EF4-FFF2-40B4-BE49-F238E27FC236}">
                <a16:creationId xmlns:a16="http://schemas.microsoft.com/office/drawing/2014/main" id="{92A3FA6A-6A21-2C4D-80E7-472BB9B590C9}"/>
              </a:ext>
            </a:extLst>
          </p:cNvPr>
          <p:cNvSpPr>
            <a:spLocks noGrp="1"/>
          </p:cNvSpPr>
          <p:nvPr>
            <p:ph type="ftr" sz="quarter" idx="3"/>
          </p:nvPr>
        </p:nvSpPr>
        <p:spPr>
          <a:xfrm>
            <a:off x="2524125" y="6229815"/>
            <a:ext cx="8575675" cy="260079"/>
          </a:xfrm>
          <a:prstGeom prst="rect">
            <a:avLst/>
          </a:prstGeom>
        </p:spPr>
        <p:txBody>
          <a:bodyPr vert="horz" lIns="91440" tIns="45720" rIns="91440" bIns="45720" rtlCol="0" anchor="b"/>
          <a:lstStyle>
            <a:lvl1pPr algn="r">
              <a:defRPr sz="1200">
                <a:solidFill>
                  <a:schemeClr val="tx1">
                    <a:tint val="75000"/>
                  </a:schemeClr>
                </a:solidFill>
              </a:defRPr>
            </a:lvl1pPr>
          </a:lstStyle>
          <a:p>
            <a:endParaRPr lang="en-CA"/>
          </a:p>
        </p:txBody>
      </p:sp>
      <p:sp>
        <p:nvSpPr>
          <p:cNvPr id="7" name="Slide Number Placeholder 6">
            <a:extLst>
              <a:ext uri="{FF2B5EF4-FFF2-40B4-BE49-F238E27FC236}">
                <a16:creationId xmlns:a16="http://schemas.microsoft.com/office/drawing/2014/main" id="{7AD69A23-1B35-CA4B-914C-DFDB1F88ED8B}"/>
              </a:ext>
            </a:extLst>
          </p:cNvPr>
          <p:cNvSpPr>
            <a:spLocks noGrp="1"/>
          </p:cNvSpPr>
          <p:nvPr>
            <p:ph type="sldNum" sz="quarter" idx="4"/>
          </p:nvPr>
        </p:nvSpPr>
        <p:spPr>
          <a:xfrm>
            <a:off x="11099800" y="6229815"/>
            <a:ext cx="711199" cy="264676"/>
          </a:xfrm>
          <a:prstGeom prst="rect">
            <a:avLst/>
          </a:prstGeom>
        </p:spPr>
        <p:txBody>
          <a:bodyPr vert="horz" lIns="91440" tIns="45720" rIns="91440" bIns="45720" rtlCol="0" anchor="ctr"/>
          <a:lstStyle>
            <a:lvl1pPr algn="r">
              <a:defRPr sz="1000">
                <a:solidFill>
                  <a:schemeClr val="tx1"/>
                </a:solidFill>
              </a:defRPr>
            </a:lvl1pPr>
          </a:lstStyle>
          <a:p>
            <a:fld id="{E4ECB127-6B1D-4440-BB59-CB7FB51359B3}" type="slidenum">
              <a:rPr lang="en-CA" smtClean="0"/>
              <a:pPr/>
              <a:t>‹#›</a:t>
            </a:fld>
            <a:endParaRPr lang="en-CA"/>
          </a:p>
        </p:txBody>
      </p:sp>
      <p:pic>
        <p:nvPicPr>
          <p:cNvPr id="11" name="Graphic 10">
            <a:extLst>
              <a:ext uri="{FF2B5EF4-FFF2-40B4-BE49-F238E27FC236}">
                <a16:creationId xmlns:a16="http://schemas.microsoft.com/office/drawing/2014/main" id="{2B14473B-1DC1-9140-A0CE-09C4EFC44F7B}"/>
              </a:ext>
            </a:extLst>
          </p:cNvPr>
          <p:cNvPicPr>
            <a:picLocks noChangeAspect="1"/>
          </p:cNvPicPr>
          <p:nvPr userDrawn="1"/>
        </p:nvPicPr>
        <p:blipFill>
          <a:blip r:embed="rId53">
            <a:extLst>
              <a:ext uri="{96DAC541-7B7A-43D3-8B79-37D633B846F1}">
                <asvg:svgBlip xmlns:asvg="http://schemas.microsoft.com/office/drawing/2016/SVG/main" r:embed="rId54"/>
              </a:ext>
            </a:extLst>
          </a:blip>
          <a:stretch>
            <a:fillRect/>
          </a:stretch>
        </p:blipFill>
        <p:spPr>
          <a:xfrm>
            <a:off x="457200" y="5933280"/>
            <a:ext cx="1587500" cy="571500"/>
          </a:xfrm>
          <a:prstGeom prst="rect">
            <a:avLst/>
          </a:prstGeom>
        </p:spPr>
      </p:pic>
    </p:spTree>
    <p:extLst>
      <p:ext uri="{BB962C8B-B14F-4D97-AF65-F5344CB8AC3E}">
        <p14:creationId xmlns:p14="http://schemas.microsoft.com/office/powerpoint/2010/main" val="420558575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 id="2147483712" r:id="rId47"/>
    <p:sldLayoutId id="2147483713" r:id="rId48"/>
    <p:sldLayoutId id="2147483714" r:id="rId49"/>
    <p:sldLayoutId id="2147483715" r:id="rId50"/>
    <p:sldLayoutId id="2147483716" r:id="rId51"/>
  </p:sldLayoutIdLst>
  <p:hf hdr="0" ftr="0" dt="0"/>
  <p:txStyles>
    <p:titleStyle>
      <a:lvl1pPr algn="l" defTabSz="914400" rtl="0" eaLnBrk="1" latinLnBrk="0" hangingPunct="1">
        <a:lnSpc>
          <a:spcPct val="90000"/>
        </a:lnSpc>
        <a:spcBef>
          <a:spcPct val="0"/>
        </a:spcBef>
        <a:buNone/>
        <a:defRPr sz="2600" b="1" i="0" kern="1200" baseline="0">
          <a:solidFill>
            <a:schemeClr val="tx2"/>
          </a:solidFill>
          <a:latin typeface="+mj-lt"/>
          <a:ea typeface="+mj-ea"/>
          <a:cs typeface="+mj-cs"/>
        </a:defRPr>
      </a:lvl1pPr>
    </p:titleStyle>
    <p:bodyStyle>
      <a:lvl1pPr marL="173038" indent="-173038" algn="l" defTabSz="914400" rtl="0" eaLnBrk="1" latinLnBrk="0" hangingPunct="1">
        <a:lnSpc>
          <a:spcPct val="110000"/>
        </a:lnSpc>
        <a:spcBef>
          <a:spcPts val="1600"/>
        </a:spcBef>
        <a:buFont typeface="Arial" panose="020B0604020202020204" pitchFamily="34" charset="0"/>
        <a:buChar char="•"/>
        <a:tabLst/>
        <a:defRPr sz="1400" kern="1200">
          <a:solidFill>
            <a:schemeClr val="tx1"/>
          </a:solidFill>
          <a:latin typeface="+mn-lt"/>
          <a:ea typeface="+mn-ea"/>
          <a:cs typeface="+mn-cs"/>
        </a:defRPr>
      </a:lvl1pPr>
      <a:lvl2pPr marL="519113" indent="-176213" algn="l" defTabSz="914400" rtl="0" eaLnBrk="1" latinLnBrk="0" hangingPunct="1">
        <a:lnSpc>
          <a:spcPct val="110000"/>
        </a:lnSpc>
        <a:spcBef>
          <a:spcPts val="800"/>
        </a:spcBef>
        <a:buSzPct val="85000"/>
        <a:buFont typeface="System Font Regular"/>
        <a:buChar char="⚬"/>
        <a:tabLst/>
        <a:defRPr sz="1400" kern="1200">
          <a:solidFill>
            <a:schemeClr val="tx1"/>
          </a:solidFill>
          <a:latin typeface="+mn-lt"/>
          <a:ea typeface="+mn-ea"/>
          <a:cs typeface="+mn-cs"/>
        </a:defRPr>
      </a:lvl2pPr>
      <a:lvl3pPr marL="862013" indent="-16827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3pPr>
      <a:lvl4pPr marL="1262063" indent="-17462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4pPr>
      <a:lvl5pPr marL="1662113" indent="-16827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5pPr>
      <a:lvl6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6pPr>
      <a:lvl7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7pPr>
      <a:lvl8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8pPr>
      <a:lvl9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634">
          <p15:clr>
            <a:srgbClr val="5ACBF0"/>
          </p15:clr>
        </p15:guide>
        <p15:guide id="7" orient="horz" pos="278">
          <p15:clr>
            <a:srgbClr val="5ACBF0"/>
          </p15:clr>
        </p15:guide>
        <p15:guide id="9" pos="240">
          <p15:clr>
            <a:srgbClr val="F26B43"/>
          </p15:clr>
        </p15:guide>
        <p15:guide id="10" pos="7440">
          <p15:clr>
            <a:srgbClr val="F26B43"/>
          </p15:clr>
        </p15:guide>
        <p15:guide id="11" orient="horz" pos="228">
          <p15:clr>
            <a:srgbClr val="F26B43"/>
          </p15:clr>
        </p15:guide>
        <p15:guide id="12" orient="horz" pos="4091">
          <p15:clr>
            <a:srgbClr val="F26B43"/>
          </p15:clr>
        </p15:guide>
        <p15:guide id="13" pos="288">
          <p15:clr>
            <a:srgbClr val="5ACBF0"/>
          </p15:clr>
        </p15:guide>
        <p15:guide id="14" pos="7392">
          <p15:clr>
            <a:srgbClr val="5ACBF0"/>
          </p15:clr>
        </p15:guide>
        <p15:guide id="15" orient="horz" pos="3744">
          <p15:clr>
            <a:srgbClr val="F26B43"/>
          </p15:clr>
        </p15:guide>
        <p15:guide id="16" pos="672">
          <p15:clr>
            <a:srgbClr val="FDE53C"/>
          </p15:clr>
        </p15:guide>
        <p15:guide id="17" pos="1139">
          <p15:clr>
            <a:srgbClr val="FDE53C"/>
          </p15:clr>
        </p15:guide>
        <p15:guide id="18" pos="1590">
          <p15:clr>
            <a:srgbClr val="FDE53C"/>
          </p15:clr>
        </p15:guide>
        <p15:guide id="19" pos="2040">
          <p15:clr>
            <a:srgbClr val="9FCC3B"/>
          </p15:clr>
        </p15:guide>
        <p15:guide id="20" pos="2490">
          <p15:clr>
            <a:srgbClr val="FDE53C"/>
          </p15:clr>
        </p15:guide>
        <p15:guide id="21" pos="2939">
          <p15:clr>
            <a:srgbClr val="FDE53C"/>
          </p15:clr>
        </p15:guide>
        <p15:guide id="22" pos="3391">
          <p15:clr>
            <a:srgbClr val="FDE53C"/>
          </p15:clr>
        </p15:guide>
        <p15:guide id="23" pos="3840">
          <p15:clr>
            <a:srgbClr val="5ACBF0"/>
          </p15:clr>
        </p15:guide>
        <p15:guide id="24" pos="4290">
          <p15:clr>
            <a:srgbClr val="FDE53C"/>
          </p15:clr>
        </p15:guide>
        <p15:guide id="25" pos="4740">
          <p15:clr>
            <a:srgbClr val="FDE53C"/>
          </p15:clr>
        </p15:guide>
        <p15:guide id="26" pos="5190">
          <p15:clr>
            <a:srgbClr val="FDE53C"/>
          </p15:clr>
        </p15:guide>
        <p15:guide id="27" pos="5639">
          <p15:clr>
            <a:srgbClr val="9FCC3B"/>
          </p15:clr>
        </p15:guide>
        <p15:guide id="28" pos="6089">
          <p15:clr>
            <a:srgbClr val="FDE53C"/>
          </p15:clr>
        </p15:guide>
        <p15:guide id="29" pos="6539">
          <p15:clr>
            <a:srgbClr val="FDE53C"/>
          </p15:clr>
        </p15:guide>
        <p15:guide id="30" pos="6992">
          <p15:clr>
            <a:srgbClr val="FDE53C"/>
          </p15:clr>
        </p15:guide>
        <p15:guide id="31" orient="horz" pos="1002">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mailto:rso.vpr@utoronto.ca"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hyperlink" Target="mailto:colin.swift@utoronto.ca" TargetMode="External"/><Relationship Id="rId3" Type="http://schemas.openxmlformats.org/officeDocument/2006/relationships/hyperlink" Target="mailto:ec.nguyen@utoronto.ca" TargetMode="External"/><Relationship Id="rId7" Type="http://schemas.openxmlformats.org/officeDocument/2006/relationships/hyperlink" Target="mailto:researchsecurity@utoronto.ca" TargetMode="External"/><Relationship Id="rId2" Type="http://schemas.openxmlformats.org/officeDocument/2006/relationships/hyperlink" Target="mailto:m.baak@utoronto.ca" TargetMode="External"/><Relationship Id="rId1" Type="http://schemas.openxmlformats.org/officeDocument/2006/relationships/slideLayout" Target="../slideLayouts/slideLayout19.xml"/><Relationship Id="rId6" Type="http://schemas.openxmlformats.org/officeDocument/2006/relationships/hyperlink" Target="mailto:amk.gill@utoronto.ca" TargetMode="External"/><Relationship Id="rId5" Type="http://schemas.openxmlformats.org/officeDocument/2006/relationships/hyperlink" Target="mailto:emma.doran@utoronto.ca" TargetMode="External"/><Relationship Id="rId10" Type="http://schemas.openxmlformats.org/officeDocument/2006/relationships/hyperlink" Target="mailto:rso.vpr@utoronto.ca" TargetMode="External"/><Relationship Id="rId4" Type="http://schemas.openxmlformats.org/officeDocument/2006/relationships/hyperlink" Target="mailto:andrea.day@utoronto.ca" TargetMode="External"/><Relationship Id="rId9" Type="http://schemas.openxmlformats.org/officeDocument/2006/relationships/hyperlink" Target="mailto:glaucia.lima@utoronto.ca"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research.utoronto.ca/safeguarding-research/research-security-safeguarding-research" TargetMode="External"/><Relationship Id="rId3" Type="http://schemas.openxmlformats.org/officeDocument/2006/relationships/hyperlink" Target="https://research.utoronto.ca/sites/default/files/2024-09/CFI%20IF%202025%20Tip%20Sheet%20-%20STREAMS%201%20and%202.pdf" TargetMode="External"/><Relationship Id="rId7" Type="http://schemas.openxmlformats.org/officeDocument/2006/relationships/hyperlink" Target="https://research.utoronto.ca/reports-publications/university-toronto-commercialization-framework" TargetMode="External"/><Relationship Id="rId2" Type="http://schemas.openxmlformats.org/officeDocument/2006/relationships/hyperlink" Target="https://research.utoronto.ca/funding-opportunities/db/canada-foundation-innovation-cfi-innovation-fund-2025" TargetMode="External"/><Relationship Id="rId1" Type="http://schemas.openxmlformats.org/officeDocument/2006/relationships/slideLayout" Target="../slideLayouts/slideLayout19.xml"/><Relationship Id="rId6" Type="http://schemas.openxmlformats.org/officeDocument/2006/relationships/hyperlink" Target="https://research.utoronto.ca/secure/EDI-in-Research-Teams-and-Training-handbook_May2024.pdf" TargetMode="External"/><Relationship Id="rId5" Type="http://schemas.openxmlformats.org/officeDocument/2006/relationships/hyperlink" Target="https://research.utoronto.ca/sites/default/files/2024-09/IF2025%20%20Full%20Proposal%20Budget%20Template.xlsx" TargetMode="External"/><Relationship Id="rId4" Type="http://schemas.openxmlformats.org/officeDocument/2006/relationships/hyperlink" Target="https://research.utoronto.ca/sites/default/files/2024-09/CFI%20IF%202025%20Tip%20Sheet%20-%20STREAM%203.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CD0D5-1660-4A45-B224-935488E27A72}"/>
              </a:ext>
            </a:extLst>
          </p:cNvPr>
          <p:cNvSpPr>
            <a:spLocks noGrp="1"/>
          </p:cNvSpPr>
          <p:nvPr>
            <p:ph type="ctrTitle"/>
          </p:nvPr>
        </p:nvSpPr>
        <p:spPr/>
        <p:txBody>
          <a:bodyPr>
            <a:normAutofit fontScale="90000"/>
          </a:bodyPr>
          <a:lstStyle/>
          <a:p>
            <a:r>
              <a:rPr lang="en-US" sz="3600" b="1" cap="all">
                <a:solidFill>
                  <a:srgbClr val="002A5C"/>
                </a:solidFill>
                <a:cs typeface="Arial"/>
              </a:rPr>
              <a:t>CFI INNOVATION FUND 2025 information session </a:t>
            </a:r>
            <a:br>
              <a:rPr lang="en-CA" sz="3400">
                <a:latin typeface="Arial" panose="020B0604020202020204" pitchFamily="34" charset="0"/>
                <a:cs typeface="Arial" panose="020B0604020202020204" pitchFamily="34" charset="0"/>
              </a:rPr>
            </a:br>
            <a:endParaRPr lang="en-CA"/>
          </a:p>
        </p:txBody>
      </p:sp>
      <p:sp>
        <p:nvSpPr>
          <p:cNvPr id="5" name="Text Placeholder 4">
            <a:extLst>
              <a:ext uri="{FF2B5EF4-FFF2-40B4-BE49-F238E27FC236}">
                <a16:creationId xmlns:a16="http://schemas.microsoft.com/office/drawing/2014/main" id="{6DF66196-29A9-B94E-8615-5012D51E5450}"/>
              </a:ext>
            </a:extLst>
          </p:cNvPr>
          <p:cNvSpPr>
            <a:spLocks noGrp="1"/>
          </p:cNvSpPr>
          <p:nvPr>
            <p:ph type="body" sz="quarter" idx="10"/>
          </p:nvPr>
        </p:nvSpPr>
        <p:spPr/>
        <p:txBody>
          <a:bodyPr/>
          <a:lstStyle/>
          <a:p>
            <a:r>
              <a:rPr lang="en-CA"/>
              <a:t>September 23, 2024</a:t>
            </a:r>
          </a:p>
        </p:txBody>
      </p:sp>
      <p:sp>
        <p:nvSpPr>
          <p:cNvPr id="4" name="Subtitle 3">
            <a:extLst>
              <a:ext uri="{FF2B5EF4-FFF2-40B4-BE49-F238E27FC236}">
                <a16:creationId xmlns:a16="http://schemas.microsoft.com/office/drawing/2014/main" id="{3DF11EF8-9A81-BC47-9AE4-39C5B5340874}"/>
              </a:ext>
            </a:extLst>
          </p:cNvPr>
          <p:cNvSpPr>
            <a:spLocks noGrp="1"/>
          </p:cNvSpPr>
          <p:nvPr>
            <p:ph type="subTitle" idx="1"/>
          </p:nvPr>
        </p:nvSpPr>
        <p:spPr/>
        <p:txBody>
          <a:bodyPr/>
          <a:lstStyle/>
          <a:p>
            <a:r>
              <a:rPr lang="en-CA"/>
              <a:t>Presented by:</a:t>
            </a:r>
          </a:p>
          <a:p>
            <a:r>
              <a:rPr lang="en-CA" sz="1400">
                <a:solidFill>
                  <a:srgbClr val="002A5C"/>
                </a:solidFill>
                <a:latin typeface="+mj-lt"/>
                <a:ea typeface="+mn-ea"/>
                <a:cs typeface="+mn-cs"/>
              </a:rPr>
              <a:t>Division</a:t>
            </a:r>
            <a:r>
              <a:rPr lang="en-CA" sz="1400">
                <a:solidFill>
                  <a:srgbClr val="002A5C"/>
                </a:solidFill>
                <a:latin typeface="+mj-lt"/>
                <a:cs typeface="Arial"/>
              </a:rPr>
              <a:t> </a:t>
            </a:r>
            <a:r>
              <a:rPr lang="en-CA" sz="1400">
                <a:solidFill>
                  <a:srgbClr val="002A5C"/>
                </a:solidFill>
                <a:latin typeface="+mj-lt"/>
                <a:ea typeface="+mn-ea"/>
                <a:cs typeface="+mn-cs"/>
              </a:rPr>
              <a:t>of the Vice-President,</a:t>
            </a:r>
            <a:br>
              <a:rPr lang="en-CA" sz="1400">
                <a:solidFill>
                  <a:srgbClr val="002A5C"/>
                </a:solidFill>
                <a:latin typeface="+mj-lt"/>
                <a:ea typeface="+mn-ea"/>
                <a:cs typeface="+mn-cs"/>
              </a:rPr>
            </a:br>
            <a:r>
              <a:rPr lang="en-CA" sz="1400">
                <a:solidFill>
                  <a:srgbClr val="002A5C"/>
                </a:solidFill>
                <a:latin typeface="+mj-lt"/>
                <a:ea typeface="+mn-ea"/>
                <a:cs typeface="+mn-cs"/>
              </a:rPr>
              <a:t>Research and Innovation</a:t>
            </a:r>
            <a:endParaRPr lang="en-CA">
              <a:latin typeface="+mj-lt"/>
            </a:endParaRPr>
          </a:p>
        </p:txBody>
      </p:sp>
      <p:sp>
        <p:nvSpPr>
          <p:cNvPr id="2" name="Slide Number Placeholder 1">
            <a:extLst>
              <a:ext uri="{FF2B5EF4-FFF2-40B4-BE49-F238E27FC236}">
                <a16:creationId xmlns:a16="http://schemas.microsoft.com/office/drawing/2014/main" id="{EFCD2C91-CDF6-854C-AED1-287DC83DCF0F}"/>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90C89-BB05-D647-8C9B-C2376028CB3D}" type="slidenum">
              <a:rPr kumimoji="0" lang="en-CA" sz="100" b="0" i="0" u="none" strike="noStrike" kern="1200" cap="none" spc="0" normalizeH="0" baseline="0" noProof="0" smtClean="0">
                <a:ln>
                  <a:noFill/>
                </a:ln>
                <a:solidFill>
                  <a:srgbClr val="D0D1C9">
                    <a:alpha val="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00" b="0" i="0" u="none" strike="noStrike" kern="1200" cap="none" spc="0" normalizeH="0" baseline="0" noProof="0">
              <a:ln>
                <a:noFill/>
              </a:ln>
              <a:solidFill>
                <a:srgbClr val="D0D1C9">
                  <a:alpha val="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797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E043-0815-D888-3B48-FFA8356EC669}"/>
              </a:ext>
            </a:extLst>
          </p:cNvPr>
          <p:cNvSpPr>
            <a:spLocks noGrp="1"/>
          </p:cNvSpPr>
          <p:nvPr>
            <p:ph type="title"/>
          </p:nvPr>
        </p:nvSpPr>
        <p:spPr/>
        <p:txBody>
          <a:bodyPr/>
          <a:lstStyle/>
          <a:p>
            <a:r>
              <a:rPr lang="en-CA"/>
              <a:t>Budget Preparation</a:t>
            </a:r>
          </a:p>
        </p:txBody>
      </p:sp>
      <p:sp>
        <p:nvSpPr>
          <p:cNvPr id="3" name="Content Placeholder 2">
            <a:extLst>
              <a:ext uri="{FF2B5EF4-FFF2-40B4-BE49-F238E27FC236}">
                <a16:creationId xmlns:a16="http://schemas.microsoft.com/office/drawing/2014/main" id="{334A8292-26EE-8A32-ABFD-D8D618B7E94D}"/>
              </a:ext>
            </a:extLst>
          </p:cNvPr>
          <p:cNvSpPr>
            <a:spLocks noGrp="1"/>
          </p:cNvSpPr>
          <p:nvPr>
            <p:ph idx="1"/>
          </p:nvPr>
        </p:nvSpPr>
        <p:spPr>
          <a:xfrm>
            <a:off x="1162538" y="1719262"/>
            <a:ext cx="8570912" cy="4176713"/>
          </a:xfrm>
        </p:spPr>
        <p:txBody>
          <a:bodyPr vert="horz" lIns="91440" tIns="45720" rIns="91440" bIns="45720" rtlCol="0" anchor="t">
            <a:normAutofit/>
          </a:bodyPr>
          <a:lstStyle/>
          <a:p>
            <a:pPr marL="172720" indent="-172720"/>
            <a:r>
              <a:rPr lang="en-CA" sz="1800" b="1">
                <a:cs typeface="Arial"/>
              </a:rPr>
              <a:t>Personnel, Construction and the 'last 20%'</a:t>
            </a:r>
            <a:endParaRPr lang="en-US" sz="1800" b="1">
              <a:cs typeface="Arial"/>
            </a:endParaRPr>
          </a:p>
          <a:p>
            <a:pPr marL="518795" lvl="1" indent="-175895">
              <a:buFont typeface="Courier New" panose="020B0604020202020204" pitchFamily="34" charset="0"/>
              <a:buChar char="o"/>
            </a:pPr>
            <a:r>
              <a:rPr lang="en-CA" sz="1800">
                <a:cs typeface="Arial"/>
              </a:rPr>
              <a:t>These will require institutional cash </a:t>
            </a:r>
          </a:p>
          <a:p>
            <a:pPr marL="172720" indent="-172720"/>
            <a:endParaRPr lang="en-CA" sz="1800" b="1">
              <a:cs typeface="Arial"/>
            </a:endParaRPr>
          </a:p>
          <a:p>
            <a:pPr marL="172720" indent="-172720"/>
            <a:r>
              <a:rPr lang="en-CA" sz="1800" b="1">
                <a:cs typeface="Arial"/>
              </a:rPr>
              <a:t>Full costing of line items:</a:t>
            </a:r>
            <a:endParaRPr lang="en-CA" sz="1800">
              <a:cs typeface="Arial"/>
            </a:endParaRPr>
          </a:p>
          <a:p>
            <a:pPr marL="518795" lvl="1" indent="-175895">
              <a:buFont typeface="Courier New" panose="020B0604020202020204" pitchFamily="34" charset="0"/>
              <a:buChar char="o"/>
            </a:pPr>
            <a:r>
              <a:rPr lang="en-CA" sz="1800">
                <a:cs typeface="Arial"/>
              </a:rPr>
              <a:t>Include: tax, delivery, installation</a:t>
            </a:r>
          </a:p>
          <a:p>
            <a:pPr marL="518795" lvl="1" indent="-175895">
              <a:buFont typeface="Courier New" panose="020B0604020202020204" pitchFamily="34" charset="0"/>
              <a:buChar char="o"/>
            </a:pPr>
            <a:r>
              <a:rPr lang="en-CA" sz="1800">
                <a:cs typeface="Arial"/>
              </a:rPr>
              <a:t>CFI will never supplement to cover an omission</a:t>
            </a:r>
          </a:p>
        </p:txBody>
      </p:sp>
      <p:sp>
        <p:nvSpPr>
          <p:cNvPr id="4" name="Slide Number Placeholder 3">
            <a:extLst>
              <a:ext uri="{FF2B5EF4-FFF2-40B4-BE49-F238E27FC236}">
                <a16:creationId xmlns:a16="http://schemas.microsoft.com/office/drawing/2014/main" id="{3438F161-DB08-BA1F-3CF5-166243E7E339}"/>
              </a:ext>
            </a:extLst>
          </p:cNvPr>
          <p:cNvSpPr>
            <a:spLocks noGrp="1"/>
          </p:cNvSpPr>
          <p:nvPr>
            <p:ph type="sldNum" sz="quarter" idx="12"/>
          </p:nvPr>
        </p:nvSpPr>
        <p:spPr/>
        <p:txBody>
          <a:bodyPr/>
          <a:lstStyle/>
          <a:p>
            <a:fld id="{1BD90C89-BB05-D647-8C9B-C2376028CB3D}" type="slidenum">
              <a:rPr lang="en-CA" smtClean="0"/>
              <a:t>10</a:t>
            </a:fld>
            <a:endParaRPr lang="en-CA"/>
          </a:p>
        </p:txBody>
      </p:sp>
    </p:spTree>
    <p:extLst>
      <p:ext uri="{BB962C8B-B14F-4D97-AF65-F5344CB8AC3E}">
        <p14:creationId xmlns:p14="http://schemas.microsoft.com/office/powerpoint/2010/main" val="322407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20FFB5-A753-2741-92F3-124A93FFA15E}"/>
              </a:ext>
            </a:extLst>
          </p:cNvPr>
          <p:cNvSpPr>
            <a:spLocks noGrp="1"/>
          </p:cNvSpPr>
          <p:nvPr>
            <p:ph type="title"/>
          </p:nvPr>
        </p:nvSpPr>
        <p:spPr/>
        <p:txBody>
          <a:bodyPr/>
          <a:lstStyle/>
          <a:p>
            <a:r>
              <a:rPr lang="en-CA">
                <a:solidFill>
                  <a:srgbClr val="1E3765"/>
                </a:solidFill>
              </a:rPr>
              <a:t>Draft Application Requirements</a:t>
            </a:r>
          </a:p>
        </p:txBody>
      </p:sp>
      <p:sp>
        <p:nvSpPr>
          <p:cNvPr id="2" name="Content Placeholder 1">
            <a:extLst>
              <a:ext uri="{FF2B5EF4-FFF2-40B4-BE49-F238E27FC236}">
                <a16:creationId xmlns:a16="http://schemas.microsoft.com/office/drawing/2014/main" id="{6A5F3DA7-BD88-9D4C-BC03-573F45644A61}"/>
              </a:ext>
            </a:extLst>
          </p:cNvPr>
          <p:cNvSpPr>
            <a:spLocks noGrp="1"/>
          </p:cNvSpPr>
          <p:nvPr>
            <p:ph idx="1"/>
          </p:nvPr>
        </p:nvSpPr>
        <p:spPr>
          <a:xfrm>
            <a:off x="1493108" y="1431174"/>
            <a:ext cx="9813324" cy="4176713"/>
          </a:xfrm>
        </p:spPr>
        <p:txBody>
          <a:bodyPr>
            <a:noAutofit/>
          </a:bodyPr>
          <a:lstStyle/>
          <a:p>
            <a:r>
              <a:rPr lang="en-US" sz="1800" b="1">
                <a:cs typeface="Arial"/>
              </a:rPr>
              <a:t>RSO Internal Deadline for Draft of the Full Application: </a:t>
            </a:r>
            <a:r>
              <a:rPr lang="en-US" sz="1800" u="sng">
                <a:solidFill>
                  <a:srgbClr val="FF0000"/>
                </a:solidFill>
                <a:cs typeface="Arial"/>
              </a:rPr>
              <a:t>November 18th</a:t>
            </a:r>
          </a:p>
          <a:p>
            <a:r>
              <a:rPr lang="en-US" sz="1800">
                <a:cs typeface="Arial"/>
              </a:rPr>
              <a:t>To include: </a:t>
            </a:r>
            <a:endParaRPr lang="en-US" sz="1800"/>
          </a:p>
          <a:p>
            <a:pPr lvl="1"/>
            <a:r>
              <a:rPr lang="en-US" sz="1800">
                <a:cs typeface="+mn-cs"/>
              </a:rPr>
              <a:t>PDF of application downloaded from CFI CAMS</a:t>
            </a:r>
          </a:p>
          <a:p>
            <a:pPr lvl="1"/>
            <a:r>
              <a:rPr lang="en-US" sz="1800">
                <a:cs typeface="+mn-cs"/>
              </a:rPr>
              <a:t>Word versions of application attachments: </a:t>
            </a:r>
          </a:p>
          <a:p>
            <a:pPr lvl="2">
              <a:buFont typeface="Wingdings" panose="02070309020205020404" pitchFamily="49" charset="0"/>
              <a:buChar char="§"/>
            </a:pPr>
            <a:r>
              <a:rPr lang="en-US" sz="1800">
                <a:cs typeface="+mn-cs"/>
              </a:rPr>
              <a:t>3-page summary; </a:t>
            </a:r>
          </a:p>
          <a:p>
            <a:pPr lvl="2">
              <a:buFont typeface="Wingdings" panose="02070309020205020404" pitchFamily="49" charset="0"/>
              <a:buChar char="§"/>
            </a:pPr>
            <a:r>
              <a:rPr lang="en-US" sz="1800">
                <a:cs typeface="+mn-cs"/>
              </a:rPr>
              <a:t>25- or 30-page assessment criteria</a:t>
            </a:r>
            <a:endParaRPr lang="en-US" sz="1800">
              <a:cs typeface="Arial"/>
            </a:endParaRPr>
          </a:p>
          <a:p>
            <a:pPr lvl="1"/>
            <a:r>
              <a:rPr lang="en-US" sz="1800">
                <a:cs typeface="+mn-cs"/>
              </a:rPr>
              <a:t>Excel of Budget</a:t>
            </a:r>
          </a:p>
          <a:p>
            <a:pPr lvl="1"/>
            <a:r>
              <a:rPr lang="en-US" sz="1800">
                <a:cs typeface="+mn-cs"/>
              </a:rPr>
              <a:t>PDF copy of any Research Security attachments submitted on CAMS</a:t>
            </a:r>
          </a:p>
          <a:p>
            <a:pPr marL="457200" lvl="1" indent="0">
              <a:buNone/>
            </a:pPr>
            <a:endParaRPr lang="en-US" sz="1800">
              <a:cs typeface="Arial"/>
            </a:endParaRPr>
          </a:p>
          <a:p>
            <a:pPr>
              <a:buFont typeface="Arial" panose="02070309020205020404" pitchFamily="49" charset="0"/>
              <a:buChar char="•"/>
            </a:pPr>
            <a:r>
              <a:rPr lang="en-US" sz="1800">
                <a:cs typeface="Arial"/>
              </a:rPr>
              <a:t>Package to be submitted </a:t>
            </a:r>
            <a:r>
              <a:rPr lang="en-US" sz="1800" b="1" u="sng">
                <a:cs typeface="Arial"/>
              </a:rPr>
              <a:t>by the Divisional Research Office </a:t>
            </a:r>
            <a:r>
              <a:rPr lang="en-US" sz="1800">
                <a:cs typeface="Arial"/>
              </a:rPr>
              <a:t>to: </a:t>
            </a:r>
            <a:r>
              <a:rPr lang="en-US" sz="1800">
                <a:cs typeface="Arial"/>
                <a:hlinkClick r:id="rId3"/>
              </a:rPr>
              <a:t>rso.vpr@utoronto.ca</a:t>
            </a:r>
            <a:r>
              <a:rPr lang="en-US" sz="1800">
                <a:cs typeface="Arial"/>
              </a:rPr>
              <a:t>  </a:t>
            </a:r>
          </a:p>
        </p:txBody>
      </p:sp>
      <p:sp>
        <p:nvSpPr>
          <p:cNvPr id="3" name="Slide Number Placeholder 2">
            <a:extLst>
              <a:ext uri="{FF2B5EF4-FFF2-40B4-BE49-F238E27FC236}">
                <a16:creationId xmlns:a16="http://schemas.microsoft.com/office/drawing/2014/main" id="{51E46CE9-9779-D044-94C8-DA0B75A929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CB127-6B1D-4440-BB59-CB7FB51359B3}" type="slidenum">
              <a:rPr kumimoji="0" lang="en-CA"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70784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20FFB5-A753-2741-92F3-124A93FFA15E}"/>
              </a:ext>
            </a:extLst>
          </p:cNvPr>
          <p:cNvSpPr>
            <a:spLocks noGrp="1"/>
          </p:cNvSpPr>
          <p:nvPr>
            <p:ph type="title"/>
          </p:nvPr>
        </p:nvSpPr>
        <p:spPr/>
        <p:txBody>
          <a:bodyPr/>
          <a:lstStyle/>
          <a:p>
            <a:r>
              <a:rPr lang="en-CA">
                <a:solidFill>
                  <a:srgbClr val="1E3765"/>
                </a:solidFill>
              </a:rPr>
              <a:t>Draft Application Review</a:t>
            </a:r>
          </a:p>
        </p:txBody>
      </p:sp>
      <p:sp>
        <p:nvSpPr>
          <p:cNvPr id="2" name="Content Placeholder 1">
            <a:extLst>
              <a:ext uri="{FF2B5EF4-FFF2-40B4-BE49-F238E27FC236}">
                <a16:creationId xmlns:a16="http://schemas.microsoft.com/office/drawing/2014/main" id="{6A5F3DA7-BD88-9D4C-BC03-573F45644A61}"/>
              </a:ext>
            </a:extLst>
          </p:cNvPr>
          <p:cNvSpPr>
            <a:spLocks noGrp="1"/>
          </p:cNvSpPr>
          <p:nvPr>
            <p:ph idx="1"/>
          </p:nvPr>
        </p:nvSpPr>
        <p:spPr>
          <a:xfrm>
            <a:off x="1048820" y="1540891"/>
            <a:ext cx="8570912" cy="4176713"/>
          </a:xfrm>
        </p:spPr>
        <p:txBody>
          <a:bodyPr vert="horz" lIns="91440" tIns="45720" rIns="91440" bIns="45720" rtlCol="0" anchor="t">
            <a:normAutofit/>
          </a:bodyPr>
          <a:lstStyle/>
          <a:p>
            <a:pPr marL="172720" indent="-172720">
              <a:lnSpc>
                <a:spcPct val="100000"/>
              </a:lnSpc>
              <a:spcBef>
                <a:spcPts val="0"/>
              </a:spcBef>
              <a:defRPr/>
            </a:pPr>
            <a:r>
              <a:rPr lang="en-US" sz="1600" b="1">
                <a:cs typeface="Arial"/>
              </a:rPr>
              <a:t>VPRI</a:t>
            </a:r>
            <a:r>
              <a:rPr kumimoji="0" lang="en-US" sz="1600" b="1" i="0" u="none" strike="noStrike" kern="1200" cap="none" spc="0" normalizeH="0" baseline="0" noProof="0">
                <a:ln>
                  <a:noFill/>
                </a:ln>
                <a:effectLst/>
                <a:uLnTx/>
                <a:uFillTx/>
                <a:ea typeface="+mn-ea"/>
                <a:cs typeface="Arial"/>
              </a:rPr>
              <a:t> will administer the review of the application package:</a:t>
            </a:r>
            <a:endParaRPr lang="en-US">
              <a:ea typeface="+mn-ea"/>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effectLst/>
              <a:uLnTx/>
              <a:uFillTx/>
              <a:ea typeface="+mn-ea"/>
              <a:cs typeface="Arial"/>
            </a:endParaRPr>
          </a:p>
          <a:p>
            <a:pPr marL="742950" lvl="1" indent="-285750">
              <a:lnSpc>
                <a:spcPct val="100000"/>
              </a:lnSpc>
              <a:spcBef>
                <a:spcPts val="0"/>
              </a:spcBef>
              <a:spcAft>
                <a:spcPts val="1200"/>
              </a:spcAft>
              <a:buSzTx/>
              <a:defRPr/>
            </a:pPr>
            <a:r>
              <a:rPr kumimoji="0" lang="en-US" sz="1600" b="0" i="0" u="sng" strike="noStrike" kern="1200" cap="none" spc="0" normalizeH="0" baseline="0" noProof="0">
                <a:ln>
                  <a:noFill/>
                </a:ln>
                <a:effectLst/>
                <a:uLnTx/>
                <a:uFillTx/>
                <a:ea typeface="+mn-ea"/>
                <a:cs typeface="+mn-cs"/>
              </a:rPr>
              <a:t>Editorial Review </a:t>
            </a:r>
            <a:r>
              <a:rPr kumimoji="0" lang="en-US" sz="1600" b="0" i="0" u="none" strike="noStrike" kern="1200" cap="none" spc="0" normalizeH="0" baseline="0" noProof="0">
                <a:ln>
                  <a:noFill/>
                </a:ln>
                <a:effectLst/>
                <a:uLnTx/>
                <a:uFillTx/>
                <a:ea typeface="+mn-ea"/>
                <a:cs typeface="+mn-cs"/>
              </a:rPr>
              <a:t>of texts by the RSO editorial and EDI </a:t>
            </a:r>
            <a:r>
              <a:rPr lang="en-US" sz="1600"/>
              <a:t>team</a:t>
            </a:r>
            <a:endParaRPr lang="en-US" sz="1600" b="0" i="0" u="none" strike="noStrike" kern="1200" cap="none" spc="0" normalizeH="0" baseline="0" noProof="0">
              <a:ln>
                <a:noFill/>
              </a:ln>
              <a:effectLst/>
              <a:uLnTx/>
              <a:uFillTx/>
              <a:cs typeface="Arial"/>
            </a:endParaRPr>
          </a:p>
          <a:p>
            <a:pPr marL="742950" lvl="1" indent="-285750">
              <a:lnSpc>
                <a:spcPct val="100000"/>
              </a:lnSpc>
              <a:spcBef>
                <a:spcPts val="0"/>
              </a:spcBef>
              <a:spcAft>
                <a:spcPts val="1200"/>
              </a:spcAft>
              <a:buSzTx/>
              <a:defRPr/>
            </a:pPr>
            <a:r>
              <a:rPr kumimoji="0" lang="en-US" sz="1600" b="0" i="0" u="sng" strike="noStrike" kern="1200" cap="none" spc="0" normalizeH="0" baseline="0" noProof="0">
                <a:ln>
                  <a:noFill/>
                </a:ln>
                <a:effectLst/>
                <a:uLnTx/>
                <a:uFillTx/>
                <a:ea typeface="+mn-ea"/>
                <a:cs typeface="+mn-cs"/>
              </a:rPr>
              <a:t>Admin Review </a:t>
            </a:r>
            <a:r>
              <a:rPr kumimoji="0" lang="en-US" sz="1600" b="0" i="0" u="none" strike="noStrike" kern="1200" cap="none" spc="0" normalizeH="0" baseline="0" noProof="0">
                <a:ln>
                  <a:noFill/>
                </a:ln>
                <a:effectLst/>
                <a:uLnTx/>
                <a:uFillTx/>
                <a:ea typeface="+mn-ea"/>
                <a:cs typeface="+mn-cs"/>
              </a:rPr>
              <a:t>of application completeness and budget by RSO</a:t>
            </a:r>
            <a:endParaRPr lang="en-US" sz="1600" b="0" i="0" u="none" strike="noStrike" kern="1200" cap="none" spc="0" normalizeH="0" baseline="0" noProof="0">
              <a:ln>
                <a:noFill/>
              </a:ln>
              <a:effectLst/>
              <a:uLnTx/>
              <a:uFillTx/>
              <a:cs typeface="Arial"/>
            </a:endParaRPr>
          </a:p>
          <a:p>
            <a:pPr marL="742950" lvl="1" indent="-285750">
              <a:lnSpc>
                <a:spcPct val="100000"/>
              </a:lnSpc>
              <a:spcBef>
                <a:spcPts val="0"/>
              </a:spcBef>
              <a:spcAft>
                <a:spcPts val="1200"/>
              </a:spcAft>
              <a:buSzTx/>
              <a:defRPr/>
            </a:pPr>
            <a:r>
              <a:rPr kumimoji="0" lang="en-US" sz="1600" b="0" i="0" u="sng" strike="noStrike" kern="1200" cap="none" spc="0" normalizeH="0" baseline="0" noProof="0">
                <a:ln>
                  <a:noFill/>
                </a:ln>
                <a:effectLst/>
                <a:uLnTx/>
                <a:uFillTx/>
                <a:ea typeface="+mn-ea"/>
                <a:cs typeface="+mn-cs"/>
              </a:rPr>
              <a:t>Peer Review </a:t>
            </a:r>
            <a:r>
              <a:rPr kumimoji="0" lang="en-US" sz="1600" b="0" i="0" u="none" strike="noStrike" kern="1200" cap="none" spc="0" normalizeH="0" baseline="0" noProof="0">
                <a:ln>
                  <a:noFill/>
                </a:ln>
                <a:effectLst/>
                <a:uLnTx/>
                <a:uFillTx/>
                <a:ea typeface="+mn-ea"/>
                <a:cs typeface="+mn-cs"/>
              </a:rPr>
              <a:t>by College of Reviewers</a:t>
            </a:r>
            <a:endParaRPr lang="en-US" sz="1600" b="0" i="0" u="none" strike="noStrike" kern="1200" cap="none" spc="0" normalizeH="0" baseline="0" noProof="0">
              <a:ln>
                <a:noFill/>
              </a:ln>
              <a:effectLst/>
              <a:uLnTx/>
              <a:uFillTx/>
              <a:cs typeface="Arial"/>
            </a:endParaRPr>
          </a:p>
          <a:p>
            <a:pPr marL="742950" lvl="1" indent="-285750">
              <a:lnSpc>
                <a:spcPct val="100000"/>
              </a:lnSpc>
              <a:spcBef>
                <a:spcPts val="0"/>
              </a:spcBef>
              <a:spcAft>
                <a:spcPts val="1200"/>
              </a:spcAft>
              <a:buSzTx/>
              <a:defRPr/>
            </a:pPr>
            <a:r>
              <a:rPr kumimoji="0" lang="en-US" sz="1600" b="0" i="0" u="sng" strike="noStrike" kern="1200" cap="none" spc="0" normalizeH="0" baseline="0" noProof="0">
                <a:ln>
                  <a:noFill/>
                </a:ln>
                <a:effectLst/>
                <a:uLnTx/>
                <a:uFillTx/>
                <a:ea typeface="+mn-ea"/>
                <a:cs typeface="+mn-cs"/>
              </a:rPr>
              <a:t>Research Security Review </a:t>
            </a:r>
            <a:r>
              <a:rPr kumimoji="0" lang="en-US" sz="1600" b="0" i="0" u="none" strike="noStrike" kern="1200" cap="none" spc="0" normalizeH="0" baseline="0" noProof="0">
                <a:ln>
                  <a:noFill/>
                </a:ln>
                <a:effectLst/>
                <a:uLnTx/>
                <a:uFillTx/>
                <a:ea typeface="+mn-ea"/>
                <a:cs typeface="+mn-cs"/>
              </a:rPr>
              <a:t>by the VPRI Research Security Team</a:t>
            </a:r>
            <a:endParaRPr lang="en-US" sz="1600" b="0" i="0" u="none" strike="noStrike" kern="1200" cap="none" spc="0" normalizeH="0" baseline="0" noProof="0">
              <a:ln>
                <a:noFill/>
              </a:ln>
              <a:effectLst/>
              <a:uLnTx/>
              <a:uFillTx/>
              <a:cs typeface="Arial"/>
            </a:endParaRPr>
          </a:p>
          <a:p>
            <a:pPr marL="742950" lvl="1" indent="-285750">
              <a:lnSpc>
                <a:spcPct val="100000"/>
              </a:lnSpc>
              <a:spcBef>
                <a:spcPts val="0"/>
              </a:spcBef>
              <a:spcAft>
                <a:spcPts val="1200"/>
              </a:spcAft>
              <a:buSzTx/>
              <a:defRPr/>
            </a:pPr>
            <a:r>
              <a:rPr lang="en-US" sz="1600" u="sng"/>
              <a:t>Commercialization Plan Review </a:t>
            </a:r>
            <a:r>
              <a:rPr lang="en-US" sz="1600"/>
              <a:t>by the IPO team (as appropriate)</a:t>
            </a:r>
            <a:endParaRPr lang="en-US" sz="1600" b="0" i="0" u="none" strike="noStrike" kern="1200" cap="none" spc="0" normalizeH="0" baseline="0" noProof="0">
              <a:ln>
                <a:noFill/>
              </a:ln>
              <a:effectLst/>
              <a:uLnTx/>
              <a:uFillTx/>
              <a:cs typeface="Arial"/>
            </a:endParaRPr>
          </a:p>
          <a:p>
            <a:pPr marL="742950" lvl="1" indent="-285750">
              <a:lnSpc>
                <a:spcPct val="100000"/>
              </a:lnSpc>
              <a:spcBef>
                <a:spcPts val="0"/>
              </a:spcBef>
              <a:spcAft>
                <a:spcPts val="1200"/>
              </a:spcAft>
              <a:buSzTx/>
              <a:defRPr/>
            </a:pPr>
            <a:r>
              <a:rPr kumimoji="0" lang="en-US" sz="1600" b="0" i="0" u="sng" strike="noStrike" kern="1200" cap="none" spc="0" normalizeH="0" baseline="0" noProof="0">
                <a:ln>
                  <a:noFill/>
                </a:ln>
                <a:effectLst/>
                <a:uLnTx/>
                <a:uFillTx/>
                <a:ea typeface="+mn-ea"/>
                <a:cs typeface="+mn-cs"/>
              </a:rPr>
              <a:t>Review of larger scale construction</a:t>
            </a:r>
            <a:r>
              <a:rPr kumimoji="0" lang="en-US" sz="1600" b="0" i="0" u="none" strike="noStrike" kern="1200" cap="none" spc="0" normalizeH="0" baseline="0" noProof="0">
                <a:ln>
                  <a:noFill/>
                </a:ln>
                <a:effectLst/>
                <a:uLnTx/>
                <a:uFillTx/>
                <a:ea typeface="+mn-ea"/>
                <a:cs typeface="+mn-cs"/>
              </a:rPr>
              <a:t> and renovation plans by UPD&amp;C (as appropriate)</a:t>
            </a:r>
            <a:endParaRPr lang="en-US" sz="1600" b="0" i="0" u="none" strike="noStrike" kern="1200" cap="none" spc="0" normalizeH="0" baseline="0" noProof="0">
              <a:ln>
                <a:noFill/>
              </a:ln>
              <a:effectLst/>
              <a:uLnTx/>
              <a:uFillTx/>
              <a:cs typeface="Arial"/>
            </a:endParaRPr>
          </a:p>
          <a:p>
            <a:pPr marL="742950" lvl="1" indent="-285750">
              <a:lnSpc>
                <a:spcPct val="100000"/>
              </a:lnSpc>
              <a:spcBef>
                <a:spcPts val="0"/>
              </a:spcBef>
              <a:spcAft>
                <a:spcPts val="1200"/>
              </a:spcAft>
              <a:buSzTx/>
              <a:defRPr/>
            </a:pPr>
            <a:r>
              <a:rPr kumimoji="0" lang="en-US" sz="1600" b="0" i="0" u="sng" strike="noStrike" kern="1200" cap="none" spc="0" normalizeH="0" baseline="0" noProof="0">
                <a:ln>
                  <a:noFill/>
                </a:ln>
                <a:effectLst/>
                <a:uLnTx/>
                <a:uFillTx/>
                <a:ea typeface="+mn-ea"/>
                <a:cs typeface="+mn-cs"/>
              </a:rPr>
              <a:t>Advice from Core Facilities</a:t>
            </a:r>
            <a:r>
              <a:rPr kumimoji="0" lang="en-US" sz="1600" b="0" i="0" u="none" strike="noStrike" kern="1200" cap="none" spc="0" normalizeH="0" baseline="0" noProof="0">
                <a:ln>
                  <a:noFill/>
                </a:ln>
                <a:effectLst/>
                <a:uLnTx/>
                <a:uFillTx/>
                <a:ea typeface="+mn-ea"/>
                <a:cs typeface="+mn-cs"/>
              </a:rPr>
              <a:t> Working Group (as appropriate)</a:t>
            </a:r>
            <a:endParaRPr lang="en-US" sz="1600" b="0" i="0" u="none" strike="noStrike" kern="1200" cap="none" spc="0" normalizeH="0" baseline="0" noProof="0">
              <a:ln>
                <a:noFill/>
              </a:ln>
              <a:effectLst/>
              <a:uLnTx/>
              <a:uFillTx/>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effectLst/>
              <a:uLnTx/>
              <a:uFillTx/>
              <a:ea typeface="+mn-ea"/>
              <a:cs typeface="Arial"/>
            </a:endParaRPr>
          </a:p>
          <a:p>
            <a:pPr marL="172720" indent="-172720">
              <a:lnSpc>
                <a:spcPct val="100000"/>
              </a:lnSpc>
              <a:spcBef>
                <a:spcPts val="0"/>
              </a:spcBef>
              <a:defRPr/>
            </a:pPr>
            <a:r>
              <a:rPr kumimoji="0" lang="en-US" sz="1600" b="0" i="0" u="none" strike="noStrike" kern="1200" cap="none" spc="0" normalizeH="0" baseline="0" noProof="0">
                <a:ln>
                  <a:noFill/>
                </a:ln>
                <a:effectLst/>
                <a:uLnTx/>
                <a:uFillTx/>
                <a:ea typeface="+mn-ea"/>
                <a:cs typeface="Arial"/>
              </a:rPr>
              <a:t>RSO will provide collective feedback from these reviews to Divisions by </a:t>
            </a:r>
            <a:r>
              <a:rPr kumimoji="0" lang="en-US" sz="1600" b="0" i="0" u="sng" strike="noStrike" kern="1200" cap="none" spc="0" normalizeH="0" baseline="0" noProof="0">
                <a:ln>
                  <a:noFill/>
                </a:ln>
                <a:solidFill>
                  <a:srgbClr val="FF0000"/>
                </a:solidFill>
                <a:effectLst/>
                <a:uLnTx/>
                <a:uFillTx/>
                <a:ea typeface="+mn-ea"/>
                <a:cs typeface="Arial"/>
              </a:rPr>
              <a:t>December 6th </a:t>
            </a:r>
            <a:endParaRPr lang="en-US" sz="1600" b="0" i="0" u="sng" strike="noStrike" kern="1200" cap="none" spc="0" normalizeH="0" baseline="0" noProof="0">
              <a:ln>
                <a:noFill/>
              </a:ln>
              <a:solidFill>
                <a:srgbClr val="FF0000"/>
              </a:solidFill>
              <a:effectLst/>
              <a:uLnTx/>
              <a:uFillTx/>
              <a:cs typeface="Arial"/>
            </a:endParaRPr>
          </a:p>
        </p:txBody>
      </p:sp>
      <p:sp>
        <p:nvSpPr>
          <p:cNvPr id="3" name="Slide Number Placeholder 2">
            <a:extLst>
              <a:ext uri="{FF2B5EF4-FFF2-40B4-BE49-F238E27FC236}">
                <a16:creationId xmlns:a16="http://schemas.microsoft.com/office/drawing/2014/main" id="{51E46CE9-9779-D044-94C8-DA0B75A929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CB127-6B1D-4440-BB59-CB7FB51359B3}" type="slidenum">
              <a:rPr kumimoji="0" lang="en-CA"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97827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20FFB5-A753-2741-92F3-124A93FFA15E}"/>
              </a:ext>
            </a:extLst>
          </p:cNvPr>
          <p:cNvSpPr>
            <a:spLocks noGrp="1"/>
          </p:cNvSpPr>
          <p:nvPr>
            <p:ph type="title"/>
          </p:nvPr>
        </p:nvSpPr>
        <p:spPr/>
        <p:txBody>
          <a:bodyPr/>
          <a:lstStyle/>
          <a:p>
            <a:r>
              <a:rPr lang="en-CA">
                <a:solidFill>
                  <a:srgbClr val="1E3765"/>
                </a:solidFill>
              </a:rPr>
              <a:t>Full Application: CFI and Ontario</a:t>
            </a:r>
          </a:p>
        </p:txBody>
      </p:sp>
      <p:sp>
        <p:nvSpPr>
          <p:cNvPr id="2" name="Content Placeholder 1">
            <a:extLst>
              <a:ext uri="{FF2B5EF4-FFF2-40B4-BE49-F238E27FC236}">
                <a16:creationId xmlns:a16="http://schemas.microsoft.com/office/drawing/2014/main" id="{6A5F3DA7-BD88-9D4C-BC03-573F45644A61}"/>
              </a:ext>
            </a:extLst>
          </p:cNvPr>
          <p:cNvSpPr>
            <a:spLocks noGrp="1"/>
          </p:cNvSpPr>
          <p:nvPr>
            <p:ph idx="1"/>
          </p:nvPr>
        </p:nvSpPr>
        <p:spPr>
          <a:xfrm>
            <a:off x="1517822" y="1431174"/>
            <a:ext cx="8570912" cy="4176713"/>
          </a:xfrm>
        </p:spPr>
        <p:txBody>
          <a:bodyPr vert="horz" lIns="91440" tIns="45720" rIns="91440" bIns="45720" rtlCol="0" anchor="t">
            <a:normAutofit/>
          </a:bodyPr>
          <a:lstStyle/>
          <a:p>
            <a:pPr marL="0" indent="0">
              <a:buNone/>
            </a:pPr>
            <a:r>
              <a:rPr lang="en-US" sz="1600" b="1">
                <a:cs typeface="Arial"/>
              </a:rPr>
              <a:t>CFI Applications</a:t>
            </a:r>
          </a:p>
          <a:p>
            <a:pPr marL="172720" indent="-172720"/>
            <a:r>
              <a:rPr lang="en-US" sz="1600" b="1">
                <a:cs typeface="Arial"/>
              </a:rPr>
              <a:t>Deadline for submission of Full CFI Application on CAMS: </a:t>
            </a:r>
            <a:r>
              <a:rPr lang="en-US" sz="1600" u="sng">
                <a:solidFill>
                  <a:srgbClr val="FF0000"/>
                </a:solidFill>
                <a:cs typeface="Arial"/>
              </a:rPr>
              <a:t>January 23rd, 2025</a:t>
            </a:r>
          </a:p>
          <a:p>
            <a:pPr marL="172720" indent="-172720"/>
            <a:r>
              <a:rPr lang="en-US" sz="1600">
                <a:cs typeface="Arial"/>
              </a:rPr>
              <a:t>Validate often!</a:t>
            </a:r>
          </a:p>
          <a:p>
            <a:pPr marL="172720" indent="-172720"/>
            <a:r>
              <a:rPr lang="en-US" sz="1600">
                <a:cs typeface="Arial"/>
              </a:rPr>
              <a:t>RSO will undertake one further review of the application prior to submitting the applications on or before February 4th, 2025</a:t>
            </a:r>
            <a:endParaRPr lang="en-US"/>
          </a:p>
          <a:p>
            <a:pPr marL="518795" lvl="1" indent="-175895"/>
            <a:endParaRPr lang="en-US" sz="1600">
              <a:cs typeface="Arial"/>
            </a:endParaRPr>
          </a:p>
          <a:p>
            <a:pPr marL="0" indent="0">
              <a:buNone/>
            </a:pPr>
            <a:r>
              <a:rPr lang="en-US" sz="1600" b="1">
                <a:cs typeface="Arial"/>
              </a:rPr>
              <a:t>Ontario Large Infrastructure Fund (LIF) Applications</a:t>
            </a:r>
            <a:endParaRPr lang="en-US" sz="1600">
              <a:cs typeface="Arial"/>
            </a:endParaRPr>
          </a:p>
          <a:p>
            <a:pPr marL="172720" indent="-172720">
              <a:buFont typeface="Arial" panose="02070309020205020404" pitchFamily="49" charset="0"/>
              <a:buChar char="•"/>
            </a:pPr>
            <a:r>
              <a:rPr lang="en-US" sz="1600">
                <a:cs typeface="Arial"/>
              </a:rPr>
              <a:t>Details of Ontario's matching funding programs are expected imminently.</a:t>
            </a:r>
          </a:p>
          <a:p>
            <a:pPr marL="172720" indent="-172720">
              <a:buFont typeface="Arial" panose="02070309020205020404" pitchFamily="49" charset="0"/>
              <a:buChar char="•"/>
            </a:pPr>
            <a:r>
              <a:rPr lang="en-US" sz="1600">
                <a:cs typeface="Arial"/>
              </a:rPr>
              <a:t>Timelines are expected to be ~1 month later than CFI's</a:t>
            </a:r>
          </a:p>
        </p:txBody>
      </p:sp>
      <p:sp>
        <p:nvSpPr>
          <p:cNvPr id="3" name="Slide Number Placeholder 2">
            <a:extLst>
              <a:ext uri="{FF2B5EF4-FFF2-40B4-BE49-F238E27FC236}">
                <a16:creationId xmlns:a16="http://schemas.microsoft.com/office/drawing/2014/main" id="{51E46CE9-9779-D044-94C8-DA0B75A929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CB127-6B1D-4440-BB59-CB7FB51359B3}" type="slidenum">
              <a:rPr kumimoji="0" lang="en-CA"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4215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56D9-B15C-F797-F4E6-0A258E21103C}"/>
              </a:ext>
            </a:extLst>
          </p:cNvPr>
          <p:cNvSpPr>
            <a:spLocks noGrp="1"/>
          </p:cNvSpPr>
          <p:nvPr>
            <p:ph type="title"/>
          </p:nvPr>
        </p:nvSpPr>
        <p:spPr/>
        <p:txBody>
          <a:bodyPr/>
          <a:lstStyle/>
          <a:p>
            <a:r>
              <a:rPr lang="en-US"/>
              <a:t>The VPRI support team</a:t>
            </a:r>
            <a:endParaRPr lang="en-CA"/>
          </a:p>
        </p:txBody>
      </p:sp>
      <p:sp>
        <p:nvSpPr>
          <p:cNvPr id="3" name="Content Placeholder 2">
            <a:extLst>
              <a:ext uri="{FF2B5EF4-FFF2-40B4-BE49-F238E27FC236}">
                <a16:creationId xmlns:a16="http://schemas.microsoft.com/office/drawing/2014/main" id="{A1A65354-9E07-B171-AABD-177D22D87F13}"/>
              </a:ext>
            </a:extLst>
          </p:cNvPr>
          <p:cNvSpPr>
            <a:spLocks noGrp="1"/>
          </p:cNvSpPr>
          <p:nvPr>
            <p:ph idx="1"/>
          </p:nvPr>
        </p:nvSpPr>
        <p:spPr>
          <a:xfrm>
            <a:off x="853610" y="1150473"/>
            <a:ext cx="11429999" cy="4592781"/>
          </a:xfrm>
        </p:spPr>
        <p:txBody>
          <a:bodyPr>
            <a:normAutofit fontScale="25000" lnSpcReduction="20000"/>
          </a:bodyPr>
          <a:lstStyle/>
          <a:p>
            <a:pPr marL="0" indent="0">
              <a:buNone/>
              <a:defRPr/>
            </a:pPr>
            <a:r>
              <a:rPr lang="en-US" sz="5600" b="1">
                <a:cs typeface="Arial"/>
              </a:rPr>
              <a:t>Kevin Hamilton</a:t>
            </a:r>
            <a:endParaRPr lang="en-US" sz="5600">
              <a:cs typeface="Arial"/>
            </a:endParaRPr>
          </a:p>
          <a:p>
            <a:pPr lvl="1">
              <a:defRPr/>
            </a:pPr>
            <a:r>
              <a:rPr lang="en-US" sz="5600">
                <a:cs typeface="Arial"/>
              </a:rPr>
              <a:t>Process, timelines, eligibility (</a:t>
            </a:r>
            <a:r>
              <a:rPr lang="en-US" sz="5600">
                <a:cs typeface="Arial"/>
                <a:hlinkClick r:id="rId2"/>
              </a:rPr>
              <a:t>kevin.hamilton@utoronto.ca</a:t>
            </a:r>
            <a:r>
              <a:rPr lang="en-US" sz="5600">
                <a:cs typeface="Arial"/>
              </a:rPr>
              <a:t>)</a:t>
            </a:r>
          </a:p>
          <a:p>
            <a:pPr marL="0" indent="0">
              <a:buNone/>
              <a:defRPr/>
            </a:pPr>
            <a:r>
              <a:rPr lang="en-US" sz="5600" b="1">
                <a:cs typeface="Arial"/>
              </a:rPr>
              <a:t>Elizabeth Nguyen</a:t>
            </a:r>
            <a:endParaRPr lang="en-US" sz="5600">
              <a:solidFill>
                <a:srgbClr val="000000"/>
              </a:solidFill>
              <a:cs typeface="Arial"/>
            </a:endParaRPr>
          </a:p>
          <a:p>
            <a:pPr lvl="1">
              <a:buFont typeface="Courier New" panose="020B0604020202020204" pitchFamily="34" charset="0"/>
              <a:buChar char="o"/>
              <a:defRPr/>
            </a:pPr>
            <a:r>
              <a:rPr lang="en-US" sz="5600">
                <a:cs typeface="Arial"/>
              </a:rPr>
              <a:t>Policy and budget guidelines (</a:t>
            </a:r>
            <a:r>
              <a:rPr lang="en-US" sz="5600">
                <a:solidFill>
                  <a:srgbClr val="000000"/>
                </a:solidFill>
                <a:cs typeface="Arial"/>
                <a:hlinkClick r:id="rId3"/>
              </a:rPr>
              <a:t>elizabeth.nguyen@utoronto.ca</a:t>
            </a:r>
            <a:r>
              <a:rPr lang="en-US" sz="5600">
                <a:cs typeface="Arial"/>
              </a:rPr>
              <a:t>)</a:t>
            </a:r>
            <a:endParaRPr lang="en-US" sz="5600">
              <a:solidFill>
                <a:srgbClr val="000000"/>
              </a:solidFill>
              <a:cs typeface="Arial"/>
            </a:endParaRPr>
          </a:p>
          <a:p>
            <a:pPr marL="0" indent="0">
              <a:buNone/>
              <a:defRPr/>
            </a:pPr>
            <a:r>
              <a:rPr lang="en-CA" sz="5600" b="1">
                <a:cs typeface="Arial"/>
              </a:rPr>
              <a:t>Andrea Day </a:t>
            </a:r>
            <a:r>
              <a:rPr lang="en-CA" sz="5600">
                <a:cs typeface="Arial"/>
              </a:rPr>
              <a:t>&amp; </a:t>
            </a:r>
            <a:r>
              <a:rPr lang="en-CA" sz="5600" b="1">
                <a:cs typeface="Arial"/>
              </a:rPr>
              <a:t>Emma Doran</a:t>
            </a:r>
            <a:endParaRPr lang="en-CA" sz="5600">
              <a:cs typeface="Arial"/>
            </a:endParaRPr>
          </a:p>
          <a:p>
            <a:pPr lvl="1">
              <a:defRPr/>
            </a:pPr>
            <a:r>
              <a:rPr lang="en-CA" sz="5600">
                <a:cs typeface="Arial"/>
              </a:rPr>
              <a:t>Editorial feedback (on draft proposals)</a:t>
            </a:r>
            <a:r>
              <a:rPr lang="en-US" sz="5600">
                <a:cs typeface="Arial"/>
              </a:rPr>
              <a:t> (</a:t>
            </a:r>
            <a:r>
              <a:rPr lang="en-US" sz="5600">
                <a:solidFill>
                  <a:srgbClr val="008BA9"/>
                </a:solidFill>
                <a:cs typeface="Arial"/>
                <a:hlinkClick r:id="rId4">
                  <a:extLst>
                    <a:ext uri="{A12FA001-AC4F-418D-AE19-62706E023703}">
                      <ahyp:hlinkClr xmlns:ahyp="http://schemas.microsoft.com/office/drawing/2018/hyperlinkcolor" val="tx"/>
                    </a:ext>
                  </a:extLst>
                </a:hlinkClick>
              </a:rPr>
              <a:t>andrealynne.day@utoronto.ca</a:t>
            </a:r>
            <a:r>
              <a:rPr lang="en-US" sz="5600">
                <a:solidFill>
                  <a:srgbClr val="008BA9"/>
                </a:solidFill>
                <a:cs typeface="Arial"/>
              </a:rPr>
              <a:t> </a:t>
            </a:r>
            <a:r>
              <a:rPr lang="en-US" sz="5600">
                <a:cs typeface="Arial"/>
              </a:rPr>
              <a:t>and </a:t>
            </a:r>
            <a:r>
              <a:rPr lang="en-US" sz="5600">
                <a:cs typeface="Arial"/>
                <a:hlinkClick r:id="rId5"/>
              </a:rPr>
              <a:t>emma.doran@utoronto.ca</a:t>
            </a:r>
            <a:r>
              <a:rPr lang="en-US" sz="5600">
                <a:cs typeface="Arial"/>
              </a:rPr>
              <a:t>)</a:t>
            </a:r>
            <a:endParaRPr lang="en-US" sz="5600"/>
          </a:p>
          <a:p>
            <a:pPr marL="0" indent="0">
              <a:buNone/>
              <a:defRPr/>
            </a:pPr>
            <a:r>
              <a:rPr lang="en-CA" sz="5600" b="1">
                <a:cs typeface="Arial"/>
              </a:rPr>
              <a:t>Andrea Gill</a:t>
            </a:r>
          </a:p>
          <a:p>
            <a:pPr lvl="1">
              <a:buFont typeface="Courier New" panose="020B0604020202020204" pitchFamily="34" charset="0"/>
              <a:buChar char="o"/>
              <a:defRPr/>
            </a:pPr>
            <a:r>
              <a:rPr lang="en-CA" sz="5600">
                <a:cs typeface="Arial"/>
              </a:rPr>
              <a:t>EDI</a:t>
            </a:r>
            <a:r>
              <a:rPr lang="en-US" sz="5600">
                <a:cs typeface="Arial"/>
              </a:rPr>
              <a:t> (</a:t>
            </a:r>
            <a:r>
              <a:rPr lang="en-US" sz="5600">
                <a:cs typeface="Arial"/>
                <a:hlinkClick r:id="rId6"/>
              </a:rPr>
              <a:t>amk.gill@utoronto.ca</a:t>
            </a:r>
            <a:r>
              <a:rPr lang="en-US" sz="5600">
                <a:cs typeface="Arial"/>
              </a:rPr>
              <a:t>)</a:t>
            </a:r>
            <a:endParaRPr lang="en-US" sz="5600"/>
          </a:p>
          <a:p>
            <a:pPr marL="0" indent="0">
              <a:buNone/>
              <a:defRPr/>
            </a:pPr>
            <a:r>
              <a:rPr lang="en-CA" sz="5600" b="1">
                <a:cs typeface="Arial"/>
              </a:rPr>
              <a:t>Paul Jarrett </a:t>
            </a:r>
            <a:r>
              <a:rPr lang="en-CA" sz="5600">
                <a:cs typeface="Arial"/>
              </a:rPr>
              <a:t>&amp;</a:t>
            </a:r>
            <a:r>
              <a:rPr lang="en-CA" sz="5600" b="1">
                <a:cs typeface="Arial"/>
              </a:rPr>
              <a:t> Colin </a:t>
            </a:r>
            <a:r>
              <a:rPr lang="en-CA" sz="5600" b="1" err="1">
                <a:cs typeface="Arial"/>
              </a:rPr>
              <a:t>Baulke</a:t>
            </a:r>
            <a:endParaRPr lang="en-CA" sz="5600" b="1">
              <a:cs typeface="Arial"/>
            </a:endParaRPr>
          </a:p>
          <a:p>
            <a:pPr lvl="1">
              <a:buFont typeface="Courier New" panose="020B0604020202020204" pitchFamily="34" charset="0"/>
              <a:buChar char="o"/>
              <a:defRPr/>
            </a:pPr>
            <a:r>
              <a:rPr lang="en-CA" sz="5600">
                <a:cs typeface="Arial"/>
              </a:rPr>
              <a:t>Research Security </a:t>
            </a:r>
            <a:r>
              <a:rPr lang="en-US" sz="5600">
                <a:cs typeface="Arial"/>
              </a:rPr>
              <a:t>(</a:t>
            </a:r>
            <a:r>
              <a:rPr lang="en-US" sz="5600">
                <a:cs typeface="Arial"/>
                <a:hlinkClick r:id="rId7"/>
              </a:rPr>
              <a:t>researchsecurity@utoronto.ca</a:t>
            </a:r>
            <a:r>
              <a:rPr lang="en-US" sz="5600">
                <a:cs typeface="Arial"/>
              </a:rPr>
              <a:t>)</a:t>
            </a:r>
            <a:endParaRPr lang="en-CA" sz="5600"/>
          </a:p>
          <a:p>
            <a:pPr marL="0" indent="0">
              <a:buNone/>
              <a:defRPr/>
            </a:pPr>
            <a:r>
              <a:rPr lang="en-CA" sz="5600" b="1">
                <a:cs typeface="Arial"/>
              </a:rPr>
              <a:t>Kristy Reynald </a:t>
            </a:r>
            <a:r>
              <a:rPr lang="en-CA" sz="5600">
                <a:cs typeface="Arial"/>
              </a:rPr>
              <a:t>&amp;</a:t>
            </a:r>
            <a:r>
              <a:rPr lang="en-CA" sz="5600" b="1">
                <a:cs typeface="Arial"/>
              </a:rPr>
              <a:t> Glaucia Lima</a:t>
            </a:r>
            <a:endParaRPr lang="en-US" sz="5600" b="1">
              <a:cs typeface="Arial"/>
            </a:endParaRPr>
          </a:p>
          <a:p>
            <a:pPr lvl="1">
              <a:defRPr/>
            </a:pPr>
            <a:r>
              <a:rPr lang="en-US" sz="5600">
                <a:cs typeface="Arial"/>
              </a:rPr>
              <a:t>Technology development (</a:t>
            </a:r>
            <a:r>
              <a:rPr lang="en-US" sz="5600">
                <a:cs typeface="Arial"/>
                <a:hlinkClick r:id="rId8"/>
              </a:rPr>
              <a:t>kristy.reynald@utoronto.ca</a:t>
            </a:r>
            <a:r>
              <a:rPr lang="en-US" sz="5600">
                <a:cs typeface="Arial"/>
              </a:rPr>
              <a:t> and </a:t>
            </a:r>
            <a:r>
              <a:rPr lang="en-US" sz="5600">
                <a:cs typeface="Arial"/>
                <a:hlinkClick r:id="rId9"/>
              </a:rPr>
              <a:t>glaucia.lima@utoronto.ca</a:t>
            </a:r>
            <a:r>
              <a:rPr lang="en-US" sz="5600">
                <a:cs typeface="Arial"/>
              </a:rPr>
              <a:t>)</a:t>
            </a:r>
            <a:endParaRPr lang="en-US" sz="5600" b="1"/>
          </a:p>
          <a:p>
            <a:pPr marL="0" indent="0">
              <a:buNone/>
              <a:defRPr/>
            </a:pPr>
            <a:r>
              <a:rPr lang="en-US" sz="5600" b="1">
                <a:cs typeface="Arial"/>
              </a:rPr>
              <a:t>General inquiries </a:t>
            </a:r>
            <a:r>
              <a:rPr lang="en-US" sz="5600">
                <a:cs typeface="Arial"/>
              </a:rPr>
              <a:t>(</a:t>
            </a:r>
            <a:r>
              <a:rPr lang="en-US" sz="5600">
                <a:cs typeface="Arial"/>
                <a:hlinkClick r:id="rId10"/>
              </a:rPr>
              <a:t>rso.vpr@utoronto.ca</a:t>
            </a:r>
            <a:r>
              <a:rPr lang="en-US" sz="5600">
                <a:cs typeface="Arial"/>
              </a:rPr>
              <a:t>)</a:t>
            </a:r>
          </a:p>
          <a:p>
            <a:endParaRPr lang="en-CA"/>
          </a:p>
        </p:txBody>
      </p:sp>
      <p:sp>
        <p:nvSpPr>
          <p:cNvPr id="4" name="Slide Number Placeholder 3">
            <a:extLst>
              <a:ext uri="{FF2B5EF4-FFF2-40B4-BE49-F238E27FC236}">
                <a16:creationId xmlns:a16="http://schemas.microsoft.com/office/drawing/2014/main" id="{741DB0E5-2167-9C09-7C93-C3C7EB2D53C2}"/>
              </a:ext>
            </a:extLst>
          </p:cNvPr>
          <p:cNvSpPr>
            <a:spLocks noGrp="1"/>
          </p:cNvSpPr>
          <p:nvPr>
            <p:ph type="sldNum" sz="quarter" idx="12"/>
          </p:nvPr>
        </p:nvSpPr>
        <p:spPr/>
        <p:txBody>
          <a:bodyPr/>
          <a:lstStyle/>
          <a:p>
            <a:fld id="{1BD90C89-BB05-D647-8C9B-C2376028CB3D}" type="slidenum">
              <a:rPr lang="en-CA" smtClean="0"/>
              <a:t>14</a:t>
            </a:fld>
            <a:endParaRPr lang="en-CA"/>
          </a:p>
        </p:txBody>
      </p:sp>
    </p:spTree>
    <p:extLst>
      <p:ext uri="{BB962C8B-B14F-4D97-AF65-F5344CB8AC3E}">
        <p14:creationId xmlns:p14="http://schemas.microsoft.com/office/powerpoint/2010/main" val="1461690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34AD-F842-3731-FD1D-CA06C904917D}"/>
              </a:ext>
            </a:extLst>
          </p:cNvPr>
          <p:cNvSpPr>
            <a:spLocks noGrp="1"/>
          </p:cNvSpPr>
          <p:nvPr>
            <p:ph type="title"/>
          </p:nvPr>
        </p:nvSpPr>
        <p:spPr/>
        <p:txBody>
          <a:bodyPr/>
          <a:lstStyle/>
          <a:p>
            <a:r>
              <a:rPr lang="en-US"/>
              <a:t>VPRI resources to help you write your proposal</a:t>
            </a:r>
            <a:endParaRPr lang="en-CA"/>
          </a:p>
        </p:txBody>
      </p:sp>
      <p:sp>
        <p:nvSpPr>
          <p:cNvPr id="3" name="Content Placeholder 2">
            <a:extLst>
              <a:ext uri="{FF2B5EF4-FFF2-40B4-BE49-F238E27FC236}">
                <a16:creationId xmlns:a16="http://schemas.microsoft.com/office/drawing/2014/main" id="{7986ACFC-34AC-E499-19E6-2F82F26CAABD}"/>
              </a:ext>
            </a:extLst>
          </p:cNvPr>
          <p:cNvSpPr>
            <a:spLocks noGrp="1"/>
          </p:cNvSpPr>
          <p:nvPr>
            <p:ph idx="1"/>
          </p:nvPr>
        </p:nvSpPr>
        <p:spPr>
          <a:xfrm>
            <a:off x="1634447" y="1561440"/>
            <a:ext cx="8570912" cy="4176713"/>
          </a:xfrm>
        </p:spPr>
        <p:txBody>
          <a:bodyPr>
            <a:normAutofit/>
          </a:bodyPr>
          <a:lstStyle/>
          <a:p>
            <a:pPr>
              <a:defRPr/>
            </a:pPr>
            <a:r>
              <a:rPr kumimoji="0" lang="en-US" sz="1600" i="0" u="none" strike="noStrike" kern="1200" cap="none" spc="0" normalizeH="0" baseline="0" noProof="0">
                <a:ln>
                  <a:noFill/>
                </a:ln>
                <a:solidFill>
                  <a:srgbClr val="002A5C"/>
                </a:solidFill>
                <a:effectLst/>
                <a:uLnTx/>
                <a:uFillTx/>
                <a:latin typeface="Trade Gothic LT Std"/>
                <a:cs typeface="+mn-cs"/>
                <a:hlinkClick r:id="rId2"/>
              </a:rPr>
              <a:t>VPRI</a:t>
            </a:r>
            <a:r>
              <a:rPr lang="en-US" sz="1600">
                <a:solidFill>
                  <a:srgbClr val="002A5C"/>
                </a:solidFill>
                <a:latin typeface="Trade Gothic LT Std"/>
                <a:cs typeface="+mn-cs"/>
                <a:hlinkClick r:id="rId2"/>
              </a:rPr>
              <a:t> CFI Innovation Fund funding opportunity page</a:t>
            </a:r>
            <a:r>
              <a:rPr lang="en-US" sz="1600">
                <a:solidFill>
                  <a:srgbClr val="002A5C"/>
                </a:solidFill>
                <a:latin typeface="Trade Gothic LT Std"/>
                <a:cs typeface="+mn-cs"/>
              </a:rPr>
              <a:t> (including the TIPS sheet)</a:t>
            </a:r>
          </a:p>
          <a:p>
            <a:r>
              <a:rPr lang="en-US" sz="1600">
                <a:solidFill>
                  <a:srgbClr val="008BA9"/>
                </a:solidFill>
                <a:latin typeface="Trade Gothic LT Std"/>
                <a:cs typeface="+mn-cs"/>
              </a:rPr>
              <a:t>U of T RSO CFI IF2025 Tips Sheet: </a:t>
            </a:r>
            <a:r>
              <a:rPr lang="en-US" sz="1600">
                <a:solidFill>
                  <a:srgbClr val="008BA9"/>
                </a:solidFill>
                <a:latin typeface="Trade Gothic LT Std"/>
                <a:cs typeface="+mn-cs"/>
                <a:hlinkClick r:id="rId3"/>
              </a:rPr>
              <a:t>Streams 1&amp;2</a:t>
            </a:r>
            <a:r>
              <a:rPr lang="en-US" sz="1600">
                <a:solidFill>
                  <a:srgbClr val="008BA9"/>
                </a:solidFill>
                <a:latin typeface="Trade Gothic LT Std"/>
                <a:cs typeface="+mn-cs"/>
              </a:rPr>
              <a:t> and </a:t>
            </a:r>
            <a:r>
              <a:rPr lang="en-US" sz="1600">
                <a:solidFill>
                  <a:srgbClr val="008BA9"/>
                </a:solidFill>
                <a:latin typeface="Trade Gothic LT Std"/>
                <a:cs typeface="+mn-cs"/>
                <a:hlinkClick r:id="rId4"/>
              </a:rPr>
              <a:t>Stream 3</a:t>
            </a:r>
            <a:endParaRPr lang="en-US" sz="1600">
              <a:solidFill>
                <a:srgbClr val="008BA9"/>
              </a:solidFill>
              <a:latin typeface="Trade Gothic LT Std"/>
              <a:cs typeface="+mn-cs"/>
            </a:endParaRPr>
          </a:p>
          <a:p>
            <a:pPr algn="l">
              <a:buFont typeface="Arial" panose="020B0604020202020204" pitchFamily="34" charset="0"/>
              <a:buChar char="•"/>
            </a:pPr>
            <a:r>
              <a:rPr lang="en-US" sz="1600">
                <a:solidFill>
                  <a:srgbClr val="008BA9"/>
                </a:solidFill>
                <a:latin typeface="Trade Gothic LT Std"/>
                <a:cs typeface="+mn-cs"/>
                <a:hlinkClick r:id="rId5">
                  <a:extLst>
                    <a:ext uri="{A12FA001-AC4F-418D-AE19-62706E023703}">
                      <ahyp:hlinkClr xmlns:ahyp="http://schemas.microsoft.com/office/drawing/2018/hyperlinkcolor" val="tx"/>
                    </a:ext>
                  </a:extLst>
                </a:hlinkClick>
              </a:rPr>
              <a:t>CFI IF 2025 Budget Template</a:t>
            </a:r>
          </a:p>
          <a:p>
            <a:pPr>
              <a:defRPr/>
            </a:pPr>
            <a:r>
              <a:rPr kumimoji="0" lang="en-US" sz="1600" i="0" u="none" strike="noStrike" kern="1200" cap="none" spc="0" normalizeH="0" baseline="0" noProof="0">
                <a:ln>
                  <a:noFill/>
                </a:ln>
                <a:solidFill>
                  <a:srgbClr val="002A5C"/>
                </a:solidFill>
                <a:effectLst/>
                <a:uLnTx/>
                <a:uFillTx/>
                <a:latin typeface="Trade Gothic LT Std"/>
                <a:ea typeface="+mn-ea"/>
                <a:cs typeface="+mn-cs"/>
                <a:hlinkClick r:id="rId6"/>
              </a:rPr>
              <a:t>VPRI Handbook on EDI in Teams and Training</a:t>
            </a:r>
            <a:endParaRPr kumimoji="0" lang="en-US" sz="1600" i="0" u="none" strike="noStrike" kern="1200" cap="none" spc="0" normalizeH="0" baseline="0" noProof="0">
              <a:ln>
                <a:noFill/>
              </a:ln>
              <a:solidFill>
                <a:srgbClr val="002A5C"/>
              </a:solidFill>
              <a:effectLst/>
              <a:uLnTx/>
              <a:uFillTx/>
              <a:latin typeface="Trade Gothic LT Std"/>
              <a:ea typeface="+mn-ea"/>
              <a:cs typeface="+mn-cs"/>
            </a:endParaRPr>
          </a:p>
          <a:p>
            <a:pPr>
              <a:defRPr/>
            </a:pPr>
            <a:r>
              <a:rPr kumimoji="0" lang="en-US" sz="1600" i="0" u="none" strike="noStrike" kern="1200" cap="none" spc="0" normalizeH="0" baseline="0" noProof="0">
                <a:ln>
                  <a:noFill/>
                </a:ln>
                <a:solidFill>
                  <a:srgbClr val="002A5C"/>
                </a:solidFill>
                <a:effectLst/>
                <a:uLnTx/>
                <a:uFillTx/>
                <a:latin typeface="Trade Gothic LT Std"/>
                <a:hlinkClick r:id="rId7"/>
              </a:rPr>
              <a:t>U of T </a:t>
            </a:r>
            <a:r>
              <a:rPr kumimoji="0" lang="en-US" sz="1600" i="0" u="none" strike="noStrike" kern="1200" cap="none" spc="0" normalizeH="0" baseline="0" noProof="0" err="1">
                <a:ln>
                  <a:noFill/>
                </a:ln>
                <a:solidFill>
                  <a:srgbClr val="002A5C"/>
                </a:solidFill>
                <a:effectLst/>
                <a:uLnTx/>
                <a:uFillTx/>
                <a:latin typeface="Trade Gothic LT Std"/>
                <a:hlinkClick r:id="rId7"/>
              </a:rPr>
              <a:t>Commerc</a:t>
            </a:r>
            <a:r>
              <a:rPr lang="en-US" sz="1600" err="1">
                <a:solidFill>
                  <a:srgbClr val="002A5C"/>
                </a:solidFill>
                <a:latin typeface="Trade Gothic LT Std"/>
                <a:hlinkClick r:id="rId7"/>
              </a:rPr>
              <a:t>ialization</a:t>
            </a:r>
            <a:r>
              <a:rPr lang="en-US" sz="1600">
                <a:solidFill>
                  <a:srgbClr val="002A5C"/>
                </a:solidFill>
                <a:latin typeface="Trade Gothic LT Std"/>
                <a:hlinkClick r:id="rId7"/>
              </a:rPr>
              <a:t> Framework</a:t>
            </a:r>
            <a:endParaRPr kumimoji="0" lang="en-US" sz="1600" i="0" u="none" strike="noStrike" kern="1200" cap="none" spc="0" normalizeH="0" baseline="0" noProof="0">
              <a:ln>
                <a:noFill/>
              </a:ln>
              <a:solidFill>
                <a:srgbClr val="002A5C"/>
              </a:solidFill>
              <a:effectLst/>
              <a:uLnTx/>
              <a:uFillTx/>
              <a:latin typeface="Trade Gothic LT Std"/>
              <a:ea typeface="+mn-ea"/>
              <a:cs typeface="+mn-cs"/>
            </a:endParaRPr>
          </a:p>
          <a:p>
            <a:pPr>
              <a:defRPr/>
            </a:pPr>
            <a:r>
              <a:rPr lang="en-US" sz="1600">
                <a:solidFill>
                  <a:srgbClr val="002A5C"/>
                </a:solidFill>
                <a:latin typeface="Trade Gothic LT Std"/>
                <a:cs typeface="+mn-cs"/>
                <a:hlinkClick r:id="rId8"/>
              </a:rPr>
              <a:t>VPRI Research Security page</a:t>
            </a:r>
            <a:endParaRPr lang="en-US" sz="1600" i="0" u="none" strike="noStrike" kern="1200" cap="none" spc="0" normalizeH="0" baseline="0" noProof="0">
              <a:ln>
                <a:noFill/>
              </a:ln>
              <a:solidFill>
                <a:srgbClr val="002A5C"/>
              </a:solidFill>
              <a:effectLst/>
              <a:uLnTx/>
              <a:uFillTx/>
              <a:latin typeface="Trade Gothic LT Std"/>
              <a:cs typeface="+mn-cs"/>
            </a:endParaRPr>
          </a:p>
          <a:p>
            <a:endParaRPr lang="en-CA" sz="1600"/>
          </a:p>
        </p:txBody>
      </p:sp>
      <p:sp>
        <p:nvSpPr>
          <p:cNvPr id="4" name="Slide Number Placeholder 3">
            <a:extLst>
              <a:ext uri="{FF2B5EF4-FFF2-40B4-BE49-F238E27FC236}">
                <a16:creationId xmlns:a16="http://schemas.microsoft.com/office/drawing/2014/main" id="{28AAA6B5-75B9-9D96-C6F1-C6E07798603A}"/>
              </a:ext>
            </a:extLst>
          </p:cNvPr>
          <p:cNvSpPr>
            <a:spLocks noGrp="1"/>
          </p:cNvSpPr>
          <p:nvPr>
            <p:ph type="sldNum" sz="quarter" idx="12"/>
          </p:nvPr>
        </p:nvSpPr>
        <p:spPr/>
        <p:txBody>
          <a:bodyPr/>
          <a:lstStyle/>
          <a:p>
            <a:fld id="{1BD90C89-BB05-D647-8C9B-C2376028CB3D}" type="slidenum">
              <a:rPr lang="en-CA" smtClean="0"/>
              <a:t>15</a:t>
            </a:fld>
            <a:endParaRPr lang="en-CA"/>
          </a:p>
        </p:txBody>
      </p:sp>
    </p:spTree>
    <p:extLst>
      <p:ext uri="{BB962C8B-B14F-4D97-AF65-F5344CB8AC3E}">
        <p14:creationId xmlns:p14="http://schemas.microsoft.com/office/powerpoint/2010/main" val="420017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199A-39EA-AA24-2C6B-F1B1778F121C}"/>
              </a:ext>
            </a:extLst>
          </p:cNvPr>
          <p:cNvSpPr>
            <a:spLocks noGrp="1"/>
          </p:cNvSpPr>
          <p:nvPr>
            <p:ph type="title"/>
          </p:nvPr>
        </p:nvSpPr>
        <p:spPr/>
        <p:txBody>
          <a:bodyPr/>
          <a:lstStyle/>
          <a:p>
            <a:r>
              <a:rPr lang="en-US"/>
              <a:t>Insights from a successful CFI IF project lead</a:t>
            </a:r>
            <a:endParaRPr lang="en-CA"/>
          </a:p>
        </p:txBody>
      </p:sp>
      <p:sp>
        <p:nvSpPr>
          <p:cNvPr id="3" name="Content Placeholder 2">
            <a:extLst>
              <a:ext uri="{FF2B5EF4-FFF2-40B4-BE49-F238E27FC236}">
                <a16:creationId xmlns:a16="http://schemas.microsoft.com/office/drawing/2014/main" id="{CF08CA9F-F6BB-B8BF-DDA7-A647C414B38D}"/>
              </a:ext>
            </a:extLst>
          </p:cNvPr>
          <p:cNvSpPr>
            <a:spLocks noGrp="1"/>
          </p:cNvSpPr>
          <p:nvPr>
            <p:ph idx="1"/>
          </p:nvPr>
        </p:nvSpPr>
        <p:spPr>
          <a:xfrm>
            <a:off x="1696092" y="1520343"/>
            <a:ext cx="8570912" cy="4176713"/>
          </a:xfrm>
        </p:spPr>
        <p:txBody>
          <a:bodyPr>
            <a:normAutofit/>
          </a:bodyPr>
          <a:lstStyle/>
          <a:p>
            <a:pPr marL="0" indent="0">
              <a:spcBef>
                <a:spcPts val="0"/>
              </a:spcBef>
              <a:buNone/>
            </a:pPr>
            <a:r>
              <a:rPr lang="en-US" sz="2400" b="1">
                <a:solidFill>
                  <a:srgbClr val="002A5C"/>
                </a:solidFill>
                <a:latin typeface="Arial"/>
                <a:cs typeface="Arial"/>
              </a:rPr>
              <a:t>Professor Aaron Wheeler</a:t>
            </a:r>
          </a:p>
          <a:p>
            <a:pPr marL="0" indent="0">
              <a:spcBef>
                <a:spcPts val="0"/>
              </a:spcBef>
              <a:buNone/>
            </a:pPr>
            <a:r>
              <a:rPr lang="en-US" sz="1600">
                <a:solidFill>
                  <a:srgbClr val="002A5C"/>
                </a:solidFill>
                <a:latin typeface="Arial"/>
                <a:cs typeface="Arial"/>
              </a:rPr>
              <a:t>Department of Chemistry and Institute of Biomedical Engineering </a:t>
            </a:r>
            <a:endParaRPr lang="en-US" sz="1600">
              <a:solidFill>
                <a:srgbClr val="002A5C"/>
              </a:solidFill>
              <a:latin typeface="Arial"/>
            </a:endParaRPr>
          </a:p>
          <a:p>
            <a:pPr marL="0" indent="0">
              <a:buNone/>
            </a:pPr>
            <a:r>
              <a:rPr lang="en-US" sz="1600" b="1">
                <a:solidFill>
                  <a:srgbClr val="002A5C"/>
                </a:solidFill>
                <a:latin typeface="Arial"/>
                <a:cs typeface="Arial"/>
              </a:rPr>
              <a:t>Project Lead on 2023 IF application:  </a:t>
            </a:r>
            <a:r>
              <a:rPr lang="en-CA" sz="1600" i="1">
                <a:solidFill>
                  <a:srgbClr val="002A5C"/>
                </a:solidFill>
                <a:latin typeface="Arial"/>
                <a:cs typeface="Arial"/>
              </a:rPr>
              <a:t>The CRAFT Diagnostic Horizons Lab</a:t>
            </a:r>
          </a:p>
          <a:p>
            <a:pPr marL="0" indent="0">
              <a:buNone/>
            </a:pPr>
            <a:endParaRPr lang="en-US" sz="1600" i="1">
              <a:solidFill>
                <a:srgbClr val="002A5C"/>
              </a:solidFill>
              <a:latin typeface="Arial"/>
              <a:cs typeface="Arial"/>
            </a:endParaRPr>
          </a:p>
          <a:p>
            <a:pPr marL="0" indent="0">
              <a:buNone/>
            </a:pPr>
            <a:r>
              <a:rPr lang="en-US" sz="1600" b="1">
                <a:solidFill>
                  <a:srgbClr val="002A5C"/>
                </a:solidFill>
                <a:latin typeface="Arial"/>
                <a:cs typeface="Arial"/>
              </a:rPr>
              <a:t>CFI Award:  $6,550,000</a:t>
            </a:r>
          </a:p>
          <a:p>
            <a:pPr marL="0" indent="0">
              <a:buNone/>
            </a:pPr>
            <a:r>
              <a:rPr lang="en-US" sz="1600" b="1">
                <a:solidFill>
                  <a:srgbClr val="002A5C"/>
                </a:solidFill>
                <a:latin typeface="Arial"/>
                <a:cs typeface="Arial"/>
              </a:rPr>
              <a:t>Total Project Cost:   $17,548,543</a:t>
            </a:r>
            <a:endParaRPr lang="en-CA" sz="1600"/>
          </a:p>
        </p:txBody>
      </p:sp>
      <p:sp>
        <p:nvSpPr>
          <p:cNvPr id="4" name="Slide Number Placeholder 3">
            <a:extLst>
              <a:ext uri="{FF2B5EF4-FFF2-40B4-BE49-F238E27FC236}">
                <a16:creationId xmlns:a16="http://schemas.microsoft.com/office/drawing/2014/main" id="{04EF3B9B-13E6-E13A-0001-8AEB3227A4C0}"/>
              </a:ext>
            </a:extLst>
          </p:cNvPr>
          <p:cNvSpPr>
            <a:spLocks noGrp="1"/>
          </p:cNvSpPr>
          <p:nvPr>
            <p:ph type="sldNum" sz="quarter" idx="12"/>
          </p:nvPr>
        </p:nvSpPr>
        <p:spPr/>
        <p:txBody>
          <a:bodyPr/>
          <a:lstStyle/>
          <a:p>
            <a:fld id="{1BD90C89-BB05-D647-8C9B-C2376028CB3D}" type="slidenum">
              <a:rPr lang="en-CA" smtClean="0"/>
              <a:t>16</a:t>
            </a:fld>
            <a:endParaRPr lang="en-CA"/>
          </a:p>
        </p:txBody>
      </p:sp>
    </p:spTree>
    <p:extLst>
      <p:ext uri="{BB962C8B-B14F-4D97-AF65-F5344CB8AC3E}">
        <p14:creationId xmlns:p14="http://schemas.microsoft.com/office/powerpoint/2010/main" val="227114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B011A7-E819-23E4-1864-30092567D31A}"/>
              </a:ext>
            </a:extLst>
          </p:cNvPr>
          <p:cNvSpPr>
            <a:spLocks noGrp="1"/>
          </p:cNvSpPr>
          <p:nvPr>
            <p:ph type="sldNum" sz="quarter" idx="12"/>
          </p:nvPr>
        </p:nvSpPr>
        <p:spPr/>
        <p:txBody>
          <a:bodyPr/>
          <a:lstStyle/>
          <a:p>
            <a:fld id="{1BD90C89-BB05-D647-8C9B-C2376028CB3D}" type="slidenum">
              <a:rPr lang="en-CA" smtClean="0"/>
              <a:t>17</a:t>
            </a:fld>
            <a:endParaRPr lang="en-CA"/>
          </a:p>
        </p:txBody>
      </p:sp>
      <p:sp>
        <p:nvSpPr>
          <p:cNvPr id="8" name="Title 1">
            <a:extLst>
              <a:ext uri="{FF2B5EF4-FFF2-40B4-BE49-F238E27FC236}">
                <a16:creationId xmlns:a16="http://schemas.microsoft.com/office/drawing/2014/main" id="{1A52F59E-3DB7-2466-D9F4-4AF401CE292F}"/>
              </a:ext>
            </a:extLst>
          </p:cNvPr>
          <p:cNvSpPr>
            <a:spLocks noGrp="1"/>
          </p:cNvSpPr>
          <p:nvPr>
            <p:ph type="title"/>
          </p:nvPr>
        </p:nvSpPr>
        <p:spPr>
          <a:xfrm>
            <a:off x="422226" y="386157"/>
            <a:ext cx="9510245" cy="879853"/>
          </a:xfrm>
        </p:spPr>
        <p:txBody>
          <a:bodyPr>
            <a:normAutofit/>
          </a:bodyPr>
          <a:lstStyle/>
          <a:p>
            <a:r>
              <a:rPr lang="en-US" cap="all">
                <a:solidFill>
                  <a:srgbClr val="002A5C"/>
                </a:solidFill>
                <a:latin typeface="Trade Gothic LT Std Bold"/>
              </a:rPr>
              <a:t>QUESTIONS</a:t>
            </a:r>
            <a:endParaRPr lang="en-CA" cap="all">
              <a:solidFill>
                <a:srgbClr val="002A5C"/>
              </a:solidFill>
              <a:latin typeface="Trade Gothic LT Std Bold"/>
            </a:endParaRPr>
          </a:p>
        </p:txBody>
      </p:sp>
      <p:sp>
        <p:nvSpPr>
          <p:cNvPr id="9" name="Content Placeholder 2">
            <a:extLst>
              <a:ext uri="{FF2B5EF4-FFF2-40B4-BE49-F238E27FC236}">
                <a16:creationId xmlns:a16="http://schemas.microsoft.com/office/drawing/2014/main" id="{D38BEBFC-DDFB-3104-ADD9-B3124D1DC592}"/>
              </a:ext>
            </a:extLst>
          </p:cNvPr>
          <p:cNvSpPr>
            <a:spLocks noGrp="1"/>
          </p:cNvSpPr>
          <p:nvPr>
            <p:ph idx="1"/>
          </p:nvPr>
        </p:nvSpPr>
        <p:spPr>
          <a:xfrm>
            <a:off x="422226" y="1452287"/>
            <a:ext cx="10677574" cy="4262713"/>
          </a:xfrm>
        </p:spPr>
        <p:txBody>
          <a:bodyPr vert="horz" lIns="91440" tIns="45720" rIns="91440" bIns="45720" rtlCol="0" anchor="t">
            <a:normAutofit/>
          </a:bodyPr>
          <a:lstStyle/>
          <a:p>
            <a:pPr marL="0" marR="0" lvl="0" indent="0" defTabSz="914400" rtl="0" eaLnBrk="1" fontAlgn="auto" latinLnBrk="0" hangingPunct="1">
              <a:lnSpc>
                <a:spcPct val="90000"/>
              </a:lnSpc>
              <a:spcBef>
                <a:spcPts val="1800"/>
              </a:spcBef>
              <a:spcAft>
                <a:spcPts val="0"/>
              </a:spcAft>
              <a:buClrTx/>
              <a:buSzTx/>
              <a:buNone/>
              <a:tabLst/>
              <a:defRPr/>
            </a:pPr>
            <a:r>
              <a:rPr lang="en-US" sz="2400">
                <a:solidFill>
                  <a:srgbClr val="002A5C"/>
                </a:solidFill>
                <a:latin typeface="Trade Gothic LT Std Bold"/>
                <a:ea typeface="+mj-ea"/>
              </a:rPr>
              <a:t>Please type your questions into the chat box or use the </a:t>
            </a:r>
            <a:r>
              <a:rPr lang="en-US" sz="2400" i="1">
                <a:solidFill>
                  <a:srgbClr val="002A5C"/>
                </a:solidFill>
                <a:latin typeface="Trade Gothic LT Std Bold"/>
                <a:ea typeface="+mj-ea"/>
              </a:rPr>
              <a:t>Raise Hand </a:t>
            </a:r>
            <a:r>
              <a:rPr lang="en-US" sz="2400">
                <a:solidFill>
                  <a:srgbClr val="002A5C"/>
                </a:solidFill>
                <a:latin typeface="Trade Gothic LT Std Bold"/>
                <a:ea typeface="+mj-ea"/>
              </a:rPr>
              <a:t>function.</a:t>
            </a:r>
            <a:endParaRPr lang="en-US">
              <a:ea typeface="+mj-ea"/>
            </a:endParaRPr>
          </a:p>
        </p:txBody>
      </p:sp>
      <p:pic>
        <p:nvPicPr>
          <p:cNvPr id="10" name="Picture 9">
            <a:extLst>
              <a:ext uri="{FF2B5EF4-FFF2-40B4-BE49-F238E27FC236}">
                <a16:creationId xmlns:a16="http://schemas.microsoft.com/office/drawing/2014/main" id="{02EBB56E-6575-54F2-4601-CBC6111BBED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100" y="3178629"/>
            <a:ext cx="2536371" cy="2536371"/>
          </a:xfrm>
          <a:prstGeom prst="rect">
            <a:avLst/>
          </a:prstGeom>
        </p:spPr>
      </p:pic>
    </p:spTree>
    <p:extLst>
      <p:ext uri="{BB962C8B-B14F-4D97-AF65-F5344CB8AC3E}">
        <p14:creationId xmlns:p14="http://schemas.microsoft.com/office/powerpoint/2010/main" val="299878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06DC6A2-A41C-CC48-9170-C77286F210FA}"/>
              </a:ext>
            </a:extLst>
          </p:cNvPr>
          <p:cNvSpPr>
            <a:spLocks noGrp="1"/>
          </p:cNvSpPr>
          <p:nvPr>
            <p:ph type="body" sz="half" idx="2"/>
          </p:nvPr>
        </p:nvSpPr>
        <p:spPr/>
        <p:txBody>
          <a:bodyPr/>
          <a:lstStyle/>
          <a:p>
            <a:r>
              <a:rPr lang="en-US"/>
              <a:t>Please mute your microphone and turn off your video.</a:t>
            </a:r>
          </a:p>
          <a:p>
            <a:r>
              <a:rPr lang="en-US"/>
              <a:t>We will be recording today’s session.</a:t>
            </a:r>
          </a:p>
          <a:p>
            <a:r>
              <a:rPr lang="en-US"/>
              <a:t>We will have time for questions following our speakers. To ask a question, you may use either the chat box or raise your hand.</a:t>
            </a:r>
          </a:p>
          <a:p>
            <a:r>
              <a:rPr lang="en-US"/>
              <a:t>To turn on live captions, select “More,” then hover over “Language and speech.” </a:t>
            </a:r>
          </a:p>
          <a:p>
            <a:r>
              <a:rPr lang="en-US"/>
              <a:t>Slides and the recording will be shared following the session.</a:t>
            </a:r>
          </a:p>
        </p:txBody>
      </p:sp>
      <p:sp>
        <p:nvSpPr>
          <p:cNvPr id="3" name="Slide Number Placeholder 2">
            <a:extLst>
              <a:ext uri="{FF2B5EF4-FFF2-40B4-BE49-F238E27FC236}">
                <a16:creationId xmlns:a16="http://schemas.microsoft.com/office/drawing/2014/main" id="{5681FD30-FA21-DD46-9D6F-8F045ECED1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CB127-6B1D-4440-BB59-CB7FB51359B3}" type="slidenum">
              <a:rPr kumimoji="0" lang="en-CA"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CEE5933-F950-E54E-A03D-0F3BB5C3A14B}"/>
              </a:ext>
            </a:extLst>
          </p:cNvPr>
          <p:cNvSpPr>
            <a:spLocks noGrp="1"/>
          </p:cNvSpPr>
          <p:nvPr>
            <p:ph type="title"/>
          </p:nvPr>
        </p:nvSpPr>
        <p:spPr/>
        <p:txBody>
          <a:bodyPr/>
          <a:lstStyle/>
          <a:p>
            <a:r>
              <a:rPr lang="en-CA"/>
              <a:t>Housekeeping and Accessible Participation</a:t>
            </a:r>
          </a:p>
        </p:txBody>
      </p:sp>
      <p:pic>
        <p:nvPicPr>
          <p:cNvPr id="2" name="Picture 1">
            <a:extLst>
              <a:ext uri="{FF2B5EF4-FFF2-40B4-BE49-F238E27FC236}">
                <a16:creationId xmlns:a16="http://schemas.microsoft.com/office/drawing/2014/main" id="{3CD007B7-E16B-9129-98F7-7FBBA4C95BB8}"/>
              </a:ext>
            </a:extLst>
          </p:cNvPr>
          <p:cNvPicPr>
            <a:picLocks noChangeAspect="1"/>
          </p:cNvPicPr>
          <p:nvPr/>
        </p:nvPicPr>
        <p:blipFill>
          <a:blip r:embed="rId3"/>
          <a:stretch>
            <a:fillRect/>
          </a:stretch>
        </p:blipFill>
        <p:spPr>
          <a:xfrm>
            <a:off x="614362" y="1732757"/>
            <a:ext cx="7034213" cy="3674321"/>
          </a:xfrm>
          <a:prstGeom prst="rect">
            <a:avLst/>
          </a:prstGeom>
        </p:spPr>
      </p:pic>
    </p:spTree>
    <p:extLst>
      <p:ext uri="{BB962C8B-B14F-4D97-AF65-F5344CB8AC3E}">
        <p14:creationId xmlns:p14="http://schemas.microsoft.com/office/powerpoint/2010/main" val="177015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20FFB5-A753-2741-92F3-124A93FFA15E}"/>
              </a:ext>
            </a:extLst>
          </p:cNvPr>
          <p:cNvSpPr>
            <a:spLocks noGrp="1"/>
          </p:cNvSpPr>
          <p:nvPr>
            <p:ph type="title"/>
          </p:nvPr>
        </p:nvSpPr>
        <p:spPr/>
        <p:txBody>
          <a:bodyPr/>
          <a:lstStyle/>
          <a:p>
            <a:r>
              <a:rPr lang="en-CA">
                <a:solidFill>
                  <a:srgbClr val="1E3765"/>
                </a:solidFill>
              </a:rPr>
              <a:t>Land Acknowledgement</a:t>
            </a:r>
          </a:p>
        </p:txBody>
      </p:sp>
      <p:sp>
        <p:nvSpPr>
          <p:cNvPr id="2" name="Content Placeholder 1">
            <a:extLst>
              <a:ext uri="{FF2B5EF4-FFF2-40B4-BE49-F238E27FC236}">
                <a16:creationId xmlns:a16="http://schemas.microsoft.com/office/drawing/2014/main" id="{6A5F3DA7-BD88-9D4C-BC03-573F45644A61}"/>
              </a:ext>
            </a:extLst>
          </p:cNvPr>
          <p:cNvSpPr>
            <a:spLocks noGrp="1"/>
          </p:cNvSpPr>
          <p:nvPr>
            <p:ph idx="1"/>
          </p:nvPr>
        </p:nvSpPr>
        <p:spPr>
          <a:xfrm>
            <a:off x="1519465" y="2445016"/>
            <a:ext cx="9153069" cy="1644099"/>
          </a:xfrm>
        </p:spPr>
        <p:txBody>
          <a:bodyPr vert="horz" lIns="91440" tIns="45720" rIns="91440" bIns="45720" rtlCol="0" anchor="t">
            <a:noAutofit/>
          </a:bodyPr>
          <a:lstStyle/>
          <a:p>
            <a:pPr marL="0" indent="0" algn="ctr">
              <a:buNone/>
            </a:pPr>
            <a:r>
              <a:rPr lang="en-US" sz="1800"/>
              <a:t>We wish to acknowledge this land on which the University of Toronto operates. </a:t>
            </a:r>
          </a:p>
          <a:p>
            <a:pPr marL="0" indent="0" algn="ctr">
              <a:buNone/>
            </a:pPr>
            <a:r>
              <a:rPr lang="en-US" sz="1800"/>
              <a:t>For thousands of years, it has been the traditional land of the Huron-Wendat, the Seneca, and the Mississaugas of the Credit. </a:t>
            </a:r>
            <a:endParaRPr lang="en-US" sz="1800">
              <a:cs typeface="Arial"/>
            </a:endParaRPr>
          </a:p>
          <a:p>
            <a:pPr marL="0" indent="0" algn="ctr">
              <a:buNone/>
            </a:pPr>
            <a:r>
              <a:rPr lang="en-US" sz="1800"/>
              <a:t>Today this meeting place is still the home to many Indigenous people from across Turtle Island, and we are grateful to have the opportunity to work on this land.</a:t>
            </a:r>
            <a:endParaRPr lang="en-US" sz="1800">
              <a:cs typeface="Arial" panose="020B0604020202020204"/>
            </a:endParaRPr>
          </a:p>
        </p:txBody>
      </p:sp>
      <p:sp>
        <p:nvSpPr>
          <p:cNvPr id="3" name="Slide Number Placeholder 2">
            <a:extLst>
              <a:ext uri="{FF2B5EF4-FFF2-40B4-BE49-F238E27FC236}">
                <a16:creationId xmlns:a16="http://schemas.microsoft.com/office/drawing/2014/main" id="{51E46CE9-9779-D044-94C8-DA0B75A929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CB127-6B1D-4440-BB59-CB7FB51359B3}" type="slidenum">
              <a:rPr kumimoji="0" lang="en-CA"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3219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20FFB5-A753-2741-92F3-124A93FFA15E}"/>
              </a:ext>
            </a:extLst>
          </p:cNvPr>
          <p:cNvSpPr>
            <a:spLocks noGrp="1"/>
          </p:cNvSpPr>
          <p:nvPr>
            <p:ph type="title"/>
          </p:nvPr>
        </p:nvSpPr>
        <p:spPr/>
        <p:txBody>
          <a:bodyPr/>
          <a:lstStyle/>
          <a:p>
            <a:r>
              <a:rPr lang="en-CA">
                <a:solidFill>
                  <a:srgbClr val="1E3765"/>
                </a:solidFill>
              </a:rPr>
              <a:t>Speakers for Today</a:t>
            </a:r>
          </a:p>
        </p:txBody>
      </p:sp>
      <p:sp>
        <p:nvSpPr>
          <p:cNvPr id="2" name="Content Placeholder 1">
            <a:extLst>
              <a:ext uri="{FF2B5EF4-FFF2-40B4-BE49-F238E27FC236}">
                <a16:creationId xmlns:a16="http://schemas.microsoft.com/office/drawing/2014/main" id="{6A5F3DA7-BD88-9D4C-BC03-573F45644A61}"/>
              </a:ext>
            </a:extLst>
          </p:cNvPr>
          <p:cNvSpPr>
            <a:spLocks noGrp="1"/>
          </p:cNvSpPr>
          <p:nvPr>
            <p:ph idx="1"/>
          </p:nvPr>
        </p:nvSpPr>
        <p:spPr>
          <a:xfrm>
            <a:off x="955742" y="1660356"/>
            <a:ext cx="10280515" cy="3242385"/>
          </a:xfrm>
        </p:spPr>
        <p:txBody>
          <a:bodyPr>
            <a:noAutofit/>
          </a:bodyPr>
          <a:lstStyle/>
          <a:p>
            <a:pPr marL="0" indent="0">
              <a:spcBef>
                <a:spcPts val="1200"/>
              </a:spcBef>
              <a:buNone/>
            </a:pPr>
            <a:r>
              <a:rPr lang="en-US" sz="2000" b="1"/>
              <a:t>Kevin Hamilton</a:t>
            </a:r>
            <a:r>
              <a:rPr lang="en-US" sz="2000"/>
              <a:t> </a:t>
            </a:r>
          </a:p>
          <a:p>
            <a:pPr marL="0" indent="0">
              <a:spcBef>
                <a:spcPts val="1200"/>
              </a:spcBef>
              <a:buNone/>
            </a:pPr>
            <a:r>
              <a:rPr lang="en-US" sz="2000"/>
              <a:t>Director, Institutional Initiatives, Research Services​</a:t>
            </a:r>
          </a:p>
          <a:p>
            <a:pPr marL="0" indent="0">
              <a:spcBef>
                <a:spcPts val="1200"/>
              </a:spcBef>
              <a:buNone/>
            </a:pPr>
            <a:endParaRPr lang="en-US" sz="2000"/>
          </a:p>
          <a:p>
            <a:pPr marL="0" indent="0">
              <a:spcBef>
                <a:spcPts val="1200"/>
              </a:spcBef>
              <a:buNone/>
            </a:pPr>
            <a:r>
              <a:rPr lang="en-US" sz="2000" b="1"/>
              <a:t>Professor Aaron Wheeler</a:t>
            </a:r>
          </a:p>
          <a:p>
            <a:pPr marL="0" indent="0">
              <a:spcBef>
                <a:spcPts val="1200"/>
              </a:spcBef>
              <a:buNone/>
            </a:pPr>
            <a:r>
              <a:rPr lang="en-US" sz="2000"/>
              <a:t>Department of Chemistry, Institute of Biomedical Engineering, </a:t>
            </a:r>
          </a:p>
          <a:p>
            <a:pPr marL="346075" lvl="1" indent="0">
              <a:spcBef>
                <a:spcPts val="1200"/>
              </a:spcBef>
              <a:buNone/>
            </a:pPr>
            <a:r>
              <a:rPr lang="en-US" sz="1600"/>
              <a:t>Lead of the successful CFI-IF 2023 application for “The CRAFT Diagnostic Horizons Lab” ($6.55M CFI award towards a total project budget of $17.5M)</a:t>
            </a:r>
          </a:p>
        </p:txBody>
      </p:sp>
      <p:sp>
        <p:nvSpPr>
          <p:cNvPr id="3" name="Slide Number Placeholder 2">
            <a:extLst>
              <a:ext uri="{FF2B5EF4-FFF2-40B4-BE49-F238E27FC236}">
                <a16:creationId xmlns:a16="http://schemas.microsoft.com/office/drawing/2014/main" id="{51E46CE9-9779-D044-94C8-DA0B75A929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CB127-6B1D-4440-BB59-CB7FB51359B3}" type="slidenum">
              <a:rPr kumimoji="0" lang="en-CA"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9202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20FFB5-A753-2741-92F3-124A93FFA15E}"/>
              </a:ext>
            </a:extLst>
          </p:cNvPr>
          <p:cNvSpPr>
            <a:spLocks noGrp="1"/>
          </p:cNvSpPr>
          <p:nvPr>
            <p:ph type="title"/>
          </p:nvPr>
        </p:nvSpPr>
        <p:spPr/>
        <p:txBody>
          <a:bodyPr/>
          <a:lstStyle/>
          <a:p>
            <a:r>
              <a:rPr lang="en-CA">
                <a:solidFill>
                  <a:srgbClr val="1E3765"/>
                </a:solidFill>
              </a:rPr>
              <a:t>Agenda for Today’s Session</a:t>
            </a:r>
          </a:p>
        </p:txBody>
      </p:sp>
      <p:sp>
        <p:nvSpPr>
          <p:cNvPr id="2" name="Content Placeholder 1">
            <a:extLst>
              <a:ext uri="{FF2B5EF4-FFF2-40B4-BE49-F238E27FC236}">
                <a16:creationId xmlns:a16="http://schemas.microsoft.com/office/drawing/2014/main" id="{6A5F3DA7-BD88-9D4C-BC03-573F45644A61}"/>
              </a:ext>
            </a:extLst>
          </p:cNvPr>
          <p:cNvSpPr>
            <a:spLocks noGrp="1"/>
          </p:cNvSpPr>
          <p:nvPr>
            <p:ph idx="1"/>
          </p:nvPr>
        </p:nvSpPr>
        <p:spPr>
          <a:xfrm>
            <a:off x="381000" y="1431174"/>
            <a:ext cx="6738991" cy="4985501"/>
          </a:xfrm>
        </p:spPr>
        <p:txBody>
          <a:bodyPr vert="horz" lIns="91440" tIns="45720" rIns="91440" bIns="45720" rtlCol="0" anchor="t">
            <a:normAutofit/>
          </a:bodyPr>
          <a:lstStyle/>
          <a:p>
            <a:pPr marL="0" marR="0" lvl="0" indent="0" algn="l" defTabSz="914400"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600" b="0" i="0" u="none" strike="noStrike" kern="1200" cap="none" spc="0" normalizeH="0" baseline="0" noProof="0">
                <a:ln>
                  <a:noFill/>
                </a:ln>
                <a:effectLst/>
                <a:uLnTx/>
                <a:uFillTx/>
                <a:ea typeface="+mn-ea"/>
                <a:cs typeface="Arial"/>
              </a:rPr>
              <a:t>Focused on the </a:t>
            </a:r>
            <a:r>
              <a:rPr kumimoji="0" lang="en-US" sz="1600" b="0" i="0" u="sng" strike="noStrike" kern="1200" cap="none" spc="0" normalizeH="0" baseline="0" noProof="0">
                <a:ln>
                  <a:noFill/>
                </a:ln>
                <a:effectLst/>
                <a:uLnTx/>
                <a:uFillTx/>
                <a:ea typeface="+mn-ea"/>
                <a:cs typeface="Arial"/>
              </a:rPr>
              <a:t>IF2025 FULL proposal </a:t>
            </a:r>
            <a:r>
              <a:rPr lang="en-US" sz="1600" u="sng">
                <a:cs typeface="Arial"/>
              </a:rPr>
              <a:t>d</a:t>
            </a:r>
            <a:r>
              <a:rPr kumimoji="0" lang="en-US" sz="1600" b="0" i="0" u="sng" strike="noStrike" kern="1200" cap="none" spc="0" normalizeH="0" baseline="0" noProof="0">
                <a:ln>
                  <a:noFill/>
                </a:ln>
                <a:effectLst/>
                <a:uLnTx/>
                <a:uFillTx/>
                <a:ea typeface="+mn-ea"/>
                <a:cs typeface="Arial"/>
              </a:rPr>
              <a:t>raft </a:t>
            </a:r>
            <a:r>
              <a:rPr kumimoji="0" lang="en-US" sz="1600" b="0" i="0" u="none" strike="noStrike" kern="1200" cap="none" spc="0" normalizeH="0" baseline="0" noProof="0">
                <a:ln>
                  <a:noFill/>
                </a:ln>
                <a:effectLst/>
                <a:uLnTx/>
                <a:uFillTx/>
                <a:ea typeface="+mn-ea"/>
                <a:cs typeface="Arial"/>
              </a:rPr>
              <a:t>with a significant portion of the hour dedicated to Q&amp;A </a:t>
            </a:r>
          </a:p>
          <a:p>
            <a:pPr marL="685800" lvl="1" indent="-228600">
              <a:lnSpc>
                <a:spcPct val="90000"/>
              </a:lnSpc>
              <a:spcBef>
                <a:spcPts val="0"/>
              </a:spcBef>
              <a:spcAft>
                <a:spcPts val="1200"/>
              </a:spcAft>
              <a:buSzPct val="60000"/>
              <a:buFont typeface="Courier New" panose="02070309020205020404" pitchFamily="49" charset="0"/>
              <a:buChar char="o"/>
              <a:defRPr/>
            </a:pPr>
            <a:r>
              <a:rPr kumimoji="0" lang="en-US" sz="1600" b="0" i="0" u="none" strike="noStrike" kern="1200" cap="none" spc="0" normalizeH="0" baseline="0" noProof="0">
                <a:ln>
                  <a:noFill/>
                </a:ln>
                <a:effectLst/>
                <a:uLnTx/>
                <a:uFillTx/>
                <a:ea typeface="+mn-ea"/>
                <a:cs typeface="Arial"/>
              </a:rPr>
              <a:t>U of T and sponsor deadlines for the IF2025 competition</a:t>
            </a:r>
            <a:endParaRPr lang="en-US" sz="1600" b="0" i="0" u="none" strike="noStrike" kern="1200" cap="none" spc="0" normalizeH="0" baseline="0" noProof="0">
              <a:ln>
                <a:noFill/>
              </a:ln>
              <a:effectLst/>
              <a:uLnTx/>
              <a:uFillTx/>
              <a:cs typeface="Arial"/>
            </a:endParaRPr>
          </a:p>
          <a:p>
            <a:pPr marL="685800" marR="0" lvl="1" indent="-228600" algn="l" defTabSz="914400" rtl="0" eaLnBrk="1" fontAlgn="auto" latinLnBrk="0" hangingPunct="1">
              <a:lnSpc>
                <a:spcPct val="90000"/>
              </a:lnSpc>
              <a:spcBef>
                <a:spcPts val="0"/>
              </a:spcBef>
              <a:spcAft>
                <a:spcPts val="1200"/>
              </a:spcAft>
              <a:buClrTx/>
              <a:buSzPct val="60000"/>
              <a:buFont typeface="Courier New" panose="02070309020205020404" pitchFamily="49" charset="0"/>
              <a:buChar char="o"/>
              <a:tabLst/>
              <a:defRPr/>
            </a:pPr>
            <a:r>
              <a:rPr kumimoji="0" lang="en-US" sz="1600" b="0" i="0" u="none" strike="noStrike" kern="1200" cap="none" spc="0" normalizeH="0" baseline="0" noProof="0">
                <a:ln>
                  <a:noFill/>
                </a:ln>
                <a:effectLst/>
                <a:uLnTx/>
                <a:uFillTx/>
                <a:ea typeface="+mn-ea"/>
                <a:cs typeface="Arial"/>
              </a:rPr>
              <a:t>CFI review process</a:t>
            </a:r>
          </a:p>
          <a:p>
            <a:pPr marL="685800" marR="0" lvl="1" indent="-228600" algn="l" defTabSz="914400" rtl="0" eaLnBrk="1" fontAlgn="auto" latinLnBrk="0" hangingPunct="1">
              <a:lnSpc>
                <a:spcPct val="90000"/>
              </a:lnSpc>
              <a:spcBef>
                <a:spcPts val="0"/>
              </a:spcBef>
              <a:spcAft>
                <a:spcPts val="1200"/>
              </a:spcAft>
              <a:buClrTx/>
              <a:buSzPct val="60000"/>
              <a:buFont typeface="Courier New" panose="02070309020205020404" pitchFamily="49" charset="0"/>
              <a:buChar char="o"/>
              <a:tabLst/>
              <a:defRPr/>
            </a:pPr>
            <a:r>
              <a:rPr kumimoji="0" lang="en-US" sz="1600" b="0" i="0" u="none" strike="noStrike" kern="1200" cap="none" spc="0" normalizeH="0" baseline="0" noProof="0">
                <a:ln>
                  <a:noFill/>
                </a:ln>
                <a:effectLst/>
                <a:uLnTx/>
                <a:uFillTx/>
                <a:ea typeface="+mn-ea"/>
                <a:cs typeface="Arial"/>
              </a:rPr>
              <a:t>Key changes to application requirements in 2025</a:t>
            </a:r>
            <a:endParaRPr lang="en-US" sz="1600" b="0" i="0" u="none" strike="noStrike" kern="1200" cap="none" spc="0" normalizeH="0" baseline="0" noProof="0">
              <a:ln>
                <a:noFill/>
              </a:ln>
              <a:effectLst/>
              <a:uLnTx/>
              <a:uFillTx/>
              <a:cs typeface="Arial"/>
            </a:endParaRPr>
          </a:p>
          <a:p>
            <a:pPr marL="685800" marR="0" lvl="1" indent="-228600" algn="l" defTabSz="914400" rtl="0" eaLnBrk="1" fontAlgn="auto" latinLnBrk="0" hangingPunct="1">
              <a:lnSpc>
                <a:spcPct val="90000"/>
              </a:lnSpc>
              <a:spcBef>
                <a:spcPts val="0"/>
              </a:spcBef>
              <a:spcAft>
                <a:spcPts val="1200"/>
              </a:spcAft>
              <a:buClrTx/>
              <a:buSzPct val="60000"/>
              <a:buFont typeface="Courier New" panose="02070309020205020404" pitchFamily="49" charset="0"/>
              <a:buChar char="o"/>
              <a:tabLst/>
              <a:defRPr/>
            </a:pPr>
            <a:r>
              <a:rPr lang="en-US" sz="1600">
                <a:cs typeface="Arial"/>
              </a:rPr>
              <a:t>Budget preparation</a:t>
            </a:r>
            <a:endParaRPr kumimoji="0" lang="en-US" sz="1600" b="0" i="0" u="none" strike="noStrike" kern="1200" cap="none" spc="0" normalizeH="0" baseline="0" noProof="0">
              <a:ln>
                <a:noFill/>
              </a:ln>
              <a:effectLst/>
              <a:uLnTx/>
              <a:uFillTx/>
              <a:ea typeface="+mn-ea"/>
              <a:cs typeface="Arial"/>
            </a:endParaRPr>
          </a:p>
          <a:p>
            <a:pPr marL="685800" marR="0" lvl="1" indent="-228600" algn="l" defTabSz="914400" rtl="0" eaLnBrk="1" fontAlgn="auto" latinLnBrk="0" hangingPunct="1">
              <a:lnSpc>
                <a:spcPct val="90000"/>
              </a:lnSpc>
              <a:spcBef>
                <a:spcPts val="0"/>
              </a:spcBef>
              <a:spcAft>
                <a:spcPts val="1200"/>
              </a:spcAft>
              <a:buClrTx/>
              <a:buSzPct val="60000"/>
              <a:buFont typeface="Courier New" panose="02070309020205020404" pitchFamily="49" charset="0"/>
              <a:buChar char="o"/>
              <a:tabLst/>
              <a:defRPr/>
            </a:pPr>
            <a:r>
              <a:rPr kumimoji="0" lang="en-US" sz="1600" b="0" i="0" u="none" strike="noStrike" kern="1200" cap="none" spc="0" normalizeH="0" baseline="0" noProof="0">
                <a:ln>
                  <a:noFill/>
                </a:ln>
                <a:effectLst/>
                <a:uLnTx/>
                <a:uFillTx/>
                <a:ea typeface="+mn-ea"/>
                <a:cs typeface="Arial"/>
              </a:rPr>
              <a:t>Internal </a:t>
            </a:r>
            <a:r>
              <a:rPr lang="en-US" sz="1600">
                <a:cs typeface="Arial"/>
              </a:rPr>
              <a:t>r</a:t>
            </a:r>
            <a:r>
              <a:rPr kumimoji="0" lang="en-US" sz="1600" b="0" i="0" u="none" strike="noStrike" kern="1200" cap="none" spc="0" normalizeH="0" baseline="0" noProof="0">
                <a:ln>
                  <a:noFill/>
                </a:ln>
                <a:effectLst/>
                <a:uLnTx/>
                <a:uFillTx/>
                <a:ea typeface="+mn-ea"/>
                <a:cs typeface="Arial"/>
              </a:rPr>
              <a:t>eview of draft applications </a:t>
            </a:r>
            <a:endParaRPr lang="en-US" sz="1600" b="0" i="0" u="none" strike="noStrike" kern="1200" cap="none" spc="0" normalizeH="0" baseline="0" noProof="0">
              <a:ln>
                <a:noFill/>
              </a:ln>
              <a:effectLst/>
              <a:uLnTx/>
              <a:uFillTx/>
              <a:cs typeface="Arial"/>
            </a:endParaRPr>
          </a:p>
          <a:p>
            <a:pPr marL="685800" marR="0" lvl="1" indent="-228600" algn="l" defTabSz="914400" rtl="0" eaLnBrk="1" fontAlgn="auto" latinLnBrk="0" hangingPunct="1">
              <a:lnSpc>
                <a:spcPct val="90000"/>
              </a:lnSpc>
              <a:spcBef>
                <a:spcPts val="0"/>
              </a:spcBef>
              <a:spcAft>
                <a:spcPts val="1200"/>
              </a:spcAft>
              <a:buClrTx/>
              <a:buSzPct val="60000"/>
              <a:buFont typeface="Courier New" panose="02070309020205020404" pitchFamily="49" charset="0"/>
              <a:buChar char="o"/>
              <a:tabLst/>
              <a:defRPr/>
            </a:pPr>
            <a:r>
              <a:rPr kumimoji="0" lang="en-US" sz="1600" b="0" i="0" u="none" strike="noStrike" kern="1200" cap="none" spc="0" normalizeH="0" baseline="0" noProof="0">
                <a:ln>
                  <a:noFill/>
                </a:ln>
                <a:effectLst/>
                <a:uLnTx/>
                <a:uFillTx/>
                <a:ea typeface="+mn-ea"/>
                <a:cs typeface="Arial"/>
              </a:rPr>
              <a:t>Submission of FULL applications</a:t>
            </a:r>
            <a:endParaRPr lang="en-US" sz="1600" b="0" i="0" u="none" strike="noStrike" kern="1200" cap="none" spc="0" normalizeH="0" baseline="0" noProof="0">
              <a:ln>
                <a:noFill/>
              </a:ln>
              <a:effectLst/>
              <a:uLnTx/>
              <a:uFillTx/>
              <a:cs typeface="Arial"/>
            </a:endParaRPr>
          </a:p>
          <a:p>
            <a:pPr marL="685800" lvl="1" indent="-228600">
              <a:lnSpc>
                <a:spcPct val="90000"/>
              </a:lnSpc>
              <a:spcBef>
                <a:spcPts val="0"/>
              </a:spcBef>
              <a:spcAft>
                <a:spcPts val="1200"/>
              </a:spcAft>
              <a:buSzPct val="60000"/>
              <a:buFont typeface="Courier New" panose="02070309020205020404" pitchFamily="49" charset="0"/>
              <a:buChar char="o"/>
              <a:defRPr/>
            </a:pPr>
            <a:r>
              <a:rPr lang="en-US" sz="1600">
                <a:cs typeface="Arial"/>
              </a:rPr>
              <a:t>VPRI supports</a:t>
            </a:r>
          </a:p>
          <a:p>
            <a:pPr marL="685800" lvl="1" indent="-228600">
              <a:lnSpc>
                <a:spcPct val="90000"/>
              </a:lnSpc>
              <a:spcBef>
                <a:spcPts val="0"/>
              </a:spcBef>
              <a:spcAft>
                <a:spcPts val="1200"/>
              </a:spcAft>
              <a:buSzPct val="60000"/>
              <a:buFont typeface="Courier New" panose="02070309020205020404" pitchFamily="49" charset="0"/>
              <a:buChar char="o"/>
              <a:defRPr/>
            </a:pPr>
            <a:endParaRPr lang="en-US" sz="1600">
              <a:cs typeface="Arial"/>
            </a:endParaRPr>
          </a:p>
          <a:p>
            <a:pPr marL="685800" marR="0" lvl="1" indent="-228600" algn="l" defTabSz="914400" rtl="0" eaLnBrk="1" fontAlgn="auto" latinLnBrk="0" hangingPunct="1">
              <a:lnSpc>
                <a:spcPct val="90000"/>
              </a:lnSpc>
              <a:spcBef>
                <a:spcPts val="0"/>
              </a:spcBef>
              <a:spcAft>
                <a:spcPts val="1200"/>
              </a:spcAft>
              <a:buClrTx/>
              <a:buSzPct val="60000"/>
              <a:buFont typeface="Courier New" panose="02070309020205020404" pitchFamily="49" charset="0"/>
              <a:buChar char="o"/>
              <a:tabLst/>
              <a:defRPr/>
            </a:pPr>
            <a:r>
              <a:rPr lang="en-US" sz="1600">
                <a:cs typeface="Arial"/>
              </a:rPr>
              <a:t>Insights from a successful CFI-IF project lead by Professor Aaron Wheeler</a:t>
            </a:r>
          </a:p>
        </p:txBody>
      </p:sp>
      <p:sp>
        <p:nvSpPr>
          <p:cNvPr id="3" name="Slide Number Placeholder 2">
            <a:extLst>
              <a:ext uri="{FF2B5EF4-FFF2-40B4-BE49-F238E27FC236}">
                <a16:creationId xmlns:a16="http://schemas.microsoft.com/office/drawing/2014/main" id="{51E46CE9-9779-D044-94C8-DA0B75A929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CB127-6B1D-4440-BB59-CB7FB51359B3}" type="slidenum">
              <a:rPr kumimoji="0" lang="en-CA"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F9DB571E-CD23-37F2-05D2-0002A04EFD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60681" y="1459941"/>
            <a:ext cx="3250318" cy="4274950"/>
          </a:xfrm>
          <a:prstGeom prst="rect">
            <a:avLst/>
          </a:prstGeom>
        </p:spPr>
      </p:pic>
    </p:spTree>
    <p:extLst>
      <p:ext uri="{BB962C8B-B14F-4D97-AF65-F5344CB8AC3E}">
        <p14:creationId xmlns:p14="http://schemas.microsoft.com/office/powerpoint/2010/main" val="99726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20FFB5-A753-2741-92F3-124A93FFA15E}"/>
              </a:ext>
            </a:extLst>
          </p:cNvPr>
          <p:cNvSpPr>
            <a:spLocks noGrp="1"/>
          </p:cNvSpPr>
          <p:nvPr>
            <p:ph type="title"/>
          </p:nvPr>
        </p:nvSpPr>
        <p:spPr/>
        <p:txBody>
          <a:bodyPr/>
          <a:lstStyle/>
          <a:p>
            <a:r>
              <a:rPr lang="en-CA">
                <a:solidFill>
                  <a:srgbClr val="1E3765"/>
                </a:solidFill>
              </a:rPr>
              <a:t>UofT IF 2025 Deadlines</a:t>
            </a:r>
          </a:p>
        </p:txBody>
      </p:sp>
      <p:sp>
        <p:nvSpPr>
          <p:cNvPr id="3" name="Slide Number Placeholder 2">
            <a:extLst>
              <a:ext uri="{FF2B5EF4-FFF2-40B4-BE49-F238E27FC236}">
                <a16:creationId xmlns:a16="http://schemas.microsoft.com/office/drawing/2014/main" id="{51E46CE9-9779-D044-94C8-DA0B75A929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CB127-6B1D-4440-BB59-CB7FB51359B3}" type="slidenum">
              <a:rPr kumimoji="0" lang="en-CA"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6" name="Table 5">
            <a:extLst>
              <a:ext uri="{FF2B5EF4-FFF2-40B4-BE49-F238E27FC236}">
                <a16:creationId xmlns:a16="http://schemas.microsoft.com/office/drawing/2014/main" id="{22BEDFC8-2E06-E5B3-A0E7-7ABC8524257F}"/>
              </a:ext>
            </a:extLst>
          </p:cNvPr>
          <p:cNvGraphicFramePr>
            <a:graphicFrameLocks noGrp="1"/>
          </p:cNvGraphicFramePr>
          <p:nvPr>
            <p:extLst>
              <p:ext uri="{D42A27DB-BD31-4B8C-83A1-F6EECF244321}">
                <p14:modId xmlns:p14="http://schemas.microsoft.com/office/powerpoint/2010/main" val="3279820482"/>
              </p:ext>
            </p:extLst>
          </p:nvPr>
        </p:nvGraphicFramePr>
        <p:xfrm>
          <a:off x="2600329" y="1137216"/>
          <a:ext cx="6991343" cy="2712720"/>
        </p:xfrm>
        <a:graphic>
          <a:graphicData uri="http://schemas.openxmlformats.org/drawingml/2006/table">
            <a:tbl>
              <a:tblPr firstRow="1" bandRow="1">
                <a:tableStyleId>{6E25E649-3F16-4E02-A733-19D2CDBF48F0}</a:tableStyleId>
              </a:tblPr>
              <a:tblGrid>
                <a:gridCol w="4455809">
                  <a:extLst>
                    <a:ext uri="{9D8B030D-6E8A-4147-A177-3AD203B41FA5}">
                      <a16:colId xmlns:a16="http://schemas.microsoft.com/office/drawing/2014/main" val="2124538522"/>
                    </a:ext>
                  </a:extLst>
                </a:gridCol>
                <a:gridCol w="2535534">
                  <a:extLst>
                    <a:ext uri="{9D8B030D-6E8A-4147-A177-3AD203B41FA5}">
                      <a16:colId xmlns:a16="http://schemas.microsoft.com/office/drawing/2014/main" val="1912809554"/>
                    </a:ext>
                  </a:extLst>
                </a:gridCol>
              </a:tblGrid>
              <a:tr h="231322">
                <a:tc gridSpan="2">
                  <a:txBody>
                    <a:bodyPr/>
                    <a:lstStyle/>
                    <a:p>
                      <a:r>
                        <a:rPr lang="en-CA" b="0"/>
                        <a:t>Application Submission Deadlines</a:t>
                      </a:r>
                      <a:endParaRPr lang="en-CA" b="0">
                        <a:latin typeface="+mj-lt"/>
                      </a:endParaRPr>
                    </a:p>
                  </a:txBody>
                  <a:tcPr>
                    <a:solidFill>
                      <a:schemeClr val="tx2">
                        <a:lumMod val="75000"/>
                      </a:schemeClr>
                    </a:solidFill>
                  </a:tcPr>
                </a:tc>
                <a:tc hMerge="1">
                  <a:txBody>
                    <a:bodyPr/>
                    <a:lstStyle/>
                    <a:p>
                      <a:endParaRPr lang="en-CA"/>
                    </a:p>
                  </a:txBody>
                  <a:tcPr/>
                </a:tc>
                <a:extLst>
                  <a:ext uri="{0D108BD9-81ED-4DB2-BD59-A6C34878D82A}">
                    <a16:rowId xmlns:a16="http://schemas.microsoft.com/office/drawing/2014/main" val="1945574156"/>
                  </a:ext>
                </a:extLst>
              </a:tr>
              <a:tr h="231322">
                <a:tc>
                  <a:txBody>
                    <a:bodyPr/>
                    <a:lstStyle/>
                    <a:p>
                      <a:r>
                        <a:rPr lang="en-CA" sz="1600"/>
                        <a:t>Ontario MCU launch of ORF-LIF</a:t>
                      </a:r>
                      <a:endParaRPr lang="en-CA" sz="1600">
                        <a:latin typeface="+mj-lt"/>
                        <a:ea typeface="Calibri" panose="020F0502020204030204" pitchFamily="34" charset="0"/>
                        <a:cs typeface="Calibri" panose="020F0502020204030204" pitchFamily="34" charset="0"/>
                      </a:endParaRPr>
                    </a:p>
                  </a:txBody>
                  <a:tcPr/>
                </a:tc>
                <a:tc>
                  <a:txBody>
                    <a:bodyPr/>
                    <a:lstStyle/>
                    <a:p>
                      <a:r>
                        <a:rPr lang="en-CA" sz="1600"/>
                        <a:t>Mid-September 2024</a:t>
                      </a:r>
                      <a:endParaRPr lang="en-CA" sz="1600">
                        <a:latin typeface="+mj-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32748182"/>
                  </a:ext>
                </a:extLst>
              </a:tr>
              <a:tr h="231322">
                <a:tc>
                  <a:txBody>
                    <a:bodyPr/>
                    <a:lstStyle/>
                    <a:p>
                      <a:r>
                        <a:rPr lang="en-CA" sz="1600"/>
                        <a:t>CFI Notice of Intent (</a:t>
                      </a:r>
                      <a:r>
                        <a:rPr lang="en-CA" sz="1600" err="1"/>
                        <a:t>NoI</a:t>
                      </a:r>
                      <a:r>
                        <a:rPr lang="en-CA" sz="1600"/>
                        <a:t>)</a:t>
                      </a:r>
                      <a:endParaRPr lang="en-CA" sz="1600">
                        <a:latin typeface="+mj-lt"/>
                        <a:ea typeface="Calibri" panose="020F0502020204030204" pitchFamily="34" charset="0"/>
                        <a:cs typeface="Calibri" panose="020F0502020204030204" pitchFamily="34" charset="0"/>
                      </a:endParaRPr>
                    </a:p>
                  </a:txBody>
                  <a:tcPr/>
                </a:tc>
                <a:tc>
                  <a:txBody>
                    <a:bodyPr/>
                    <a:lstStyle/>
                    <a:p>
                      <a:r>
                        <a:rPr lang="en-CA" sz="1600"/>
                        <a:t>2 October 2024</a:t>
                      </a:r>
                      <a:endParaRPr lang="en-CA" sz="1600">
                        <a:latin typeface="+mj-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81715779"/>
                  </a:ext>
                </a:extLst>
              </a:tr>
              <a:tr h="231322">
                <a:tc>
                  <a:txBody>
                    <a:bodyPr/>
                    <a:lstStyle/>
                    <a:p>
                      <a:r>
                        <a:rPr lang="en-CA" sz="1600"/>
                        <a:t>Internal DRAFT Full Proposal</a:t>
                      </a:r>
                      <a:endParaRPr lang="en-CA" sz="1600">
                        <a:latin typeface="+mj-lt"/>
                        <a:ea typeface="Calibri" panose="020F0502020204030204" pitchFamily="34" charset="0"/>
                        <a:cs typeface="Calibri" panose="020F0502020204030204" pitchFamily="34" charset="0"/>
                      </a:endParaRPr>
                    </a:p>
                  </a:txBody>
                  <a:tcPr/>
                </a:tc>
                <a:tc>
                  <a:txBody>
                    <a:bodyPr/>
                    <a:lstStyle/>
                    <a:p>
                      <a:r>
                        <a:rPr lang="en-CA" sz="1600"/>
                        <a:t>18 November 2024</a:t>
                      </a:r>
                      <a:endParaRPr lang="en-CA" sz="1600">
                        <a:latin typeface="+mj-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49325638"/>
                  </a:ext>
                </a:extLst>
              </a:tr>
              <a:tr h="231322">
                <a:tc>
                  <a:txBody>
                    <a:bodyPr/>
                    <a:lstStyle/>
                    <a:p>
                      <a:r>
                        <a:rPr lang="en-CA" sz="1600"/>
                        <a:t>Feedback of RSO Reviews to Applicants</a:t>
                      </a:r>
                      <a:endParaRPr lang="en-CA" sz="1600">
                        <a:latin typeface="+mj-lt"/>
                        <a:ea typeface="Calibri" panose="020F0502020204030204" pitchFamily="34" charset="0"/>
                        <a:cs typeface="Calibri" panose="020F0502020204030204" pitchFamily="34" charset="0"/>
                      </a:endParaRPr>
                    </a:p>
                  </a:txBody>
                  <a:tcPr/>
                </a:tc>
                <a:tc>
                  <a:txBody>
                    <a:bodyPr/>
                    <a:lstStyle/>
                    <a:p>
                      <a:r>
                        <a:rPr lang="en-CA" sz="1600"/>
                        <a:t>6 December 2024</a:t>
                      </a:r>
                      <a:endParaRPr lang="en-CA" sz="1600">
                        <a:latin typeface="+mj-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27190061"/>
                  </a:ext>
                </a:extLst>
              </a:tr>
              <a:tr h="231322">
                <a:tc>
                  <a:txBody>
                    <a:bodyPr/>
                    <a:lstStyle/>
                    <a:p>
                      <a:r>
                        <a:rPr lang="en-CA" sz="1600"/>
                        <a:t>Internal FULL Proposal </a:t>
                      </a:r>
                      <a:endParaRPr lang="en-CA" sz="1600">
                        <a:latin typeface="+mj-lt"/>
                        <a:ea typeface="Calibri" panose="020F0502020204030204" pitchFamily="34" charset="0"/>
                        <a:cs typeface="Calibri" panose="020F0502020204030204" pitchFamily="34" charset="0"/>
                      </a:endParaRPr>
                    </a:p>
                  </a:txBody>
                  <a:tcPr/>
                </a:tc>
                <a:tc>
                  <a:txBody>
                    <a:bodyPr/>
                    <a:lstStyle/>
                    <a:p>
                      <a:r>
                        <a:rPr lang="en-CA" sz="1600"/>
                        <a:t>23 January 2025</a:t>
                      </a:r>
                      <a:endParaRPr lang="en-CA" sz="1600">
                        <a:latin typeface="+mj-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7095838"/>
                  </a:ext>
                </a:extLst>
              </a:tr>
              <a:tr h="231322">
                <a:tc>
                  <a:txBody>
                    <a:bodyPr/>
                    <a:lstStyle/>
                    <a:p>
                      <a:r>
                        <a:rPr lang="en-CA" sz="1600"/>
                        <a:t>CFI Full Proposal </a:t>
                      </a:r>
                      <a:endParaRPr lang="en-CA" sz="1600">
                        <a:latin typeface="+mj-lt"/>
                        <a:ea typeface="Calibri" panose="020F0502020204030204" pitchFamily="34" charset="0"/>
                        <a:cs typeface="Calibri" panose="020F0502020204030204" pitchFamily="34" charset="0"/>
                      </a:endParaRPr>
                    </a:p>
                  </a:txBody>
                  <a:tcPr/>
                </a:tc>
                <a:tc>
                  <a:txBody>
                    <a:bodyPr/>
                    <a:lstStyle/>
                    <a:p>
                      <a:r>
                        <a:rPr lang="en-CA" sz="1600"/>
                        <a:t>4 February</a:t>
                      </a:r>
                      <a:endParaRPr lang="en-CA" sz="1600">
                        <a:latin typeface="+mj-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43529190"/>
                  </a:ext>
                </a:extLst>
              </a:tr>
              <a:tr h="231322">
                <a:tc>
                  <a:txBody>
                    <a:bodyPr/>
                    <a:lstStyle/>
                    <a:p>
                      <a:r>
                        <a:rPr lang="en-CA" sz="1600"/>
                        <a:t>ORF-LIF FULL Proposal </a:t>
                      </a:r>
                      <a:endParaRPr lang="en-CA" sz="1600">
                        <a:latin typeface="+mj-lt"/>
                        <a:ea typeface="Calibri" panose="020F0502020204030204" pitchFamily="34" charset="0"/>
                        <a:cs typeface="Calibri" panose="020F0502020204030204" pitchFamily="34" charset="0"/>
                      </a:endParaRPr>
                    </a:p>
                  </a:txBody>
                  <a:tcPr/>
                </a:tc>
                <a:tc>
                  <a:txBody>
                    <a:bodyPr/>
                    <a:lstStyle/>
                    <a:p>
                      <a:r>
                        <a:rPr lang="en-CA" sz="1600"/>
                        <a:t>x March 2025</a:t>
                      </a:r>
                      <a:endParaRPr lang="en-CA" sz="1600">
                        <a:latin typeface="+mj-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91825516"/>
                  </a:ext>
                </a:extLst>
              </a:tr>
            </a:tbl>
          </a:graphicData>
        </a:graphic>
      </p:graphicFrame>
      <p:graphicFrame>
        <p:nvGraphicFramePr>
          <p:cNvPr id="7" name="Table 6">
            <a:extLst>
              <a:ext uri="{FF2B5EF4-FFF2-40B4-BE49-F238E27FC236}">
                <a16:creationId xmlns:a16="http://schemas.microsoft.com/office/drawing/2014/main" id="{F3B14990-82ED-7256-704F-B82C7CAF99D9}"/>
              </a:ext>
            </a:extLst>
          </p:cNvPr>
          <p:cNvGraphicFramePr>
            <a:graphicFrameLocks noGrp="1"/>
          </p:cNvGraphicFramePr>
          <p:nvPr>
            <p:extLst>
              <p:ext uri="{D42A27DB-BD31-4B8C-83A1-F6EECF244321}">
                <p14:modId xmlns:p14="http://schemas.microsoft.com/office/powerpoint/2010/main" val="1787684763"/>
              </p:ext>
            </p:extLst>
          </p:nvPr>
        </p:nvGraphicFramePr>
        <p:xfrm>
          <a:off x="2600329" y="4054098"/>
          <a:ext cx="6991342" cy="1706880"/>
        </p:xfrm>
        <a:graphic>
          <a:graphicData uri="http://schemas.openxmlformats.org/drawingml/2006/table">
            <a:tbl>
              <a:tblPr firstRow="1" bandRow="1">
                <a:tableStyleId>{6E25E649-3F16-4E02-A733-19D2CDBF48F0}</a:tableStyleId>
              </a:tblPr>
              <a:tblGrid>
                <a:gridCol w="4342008">
                  <a:extLst>
                    <a:ext uri="{9D8B030D-6E8A-4147-A177-3AD203B41FA5}">
                      <a16:colId xmlns:a16="http://schemas.microsoft.com/office/drawing/2014/main" val="2124538522"/>
                    </a:ext>
                  </a:extLst>
                </a:gridCol>
                <a:gridCol w="2649334">
                  <a:extLst>
                    <a:ext uri="{9D8B030D-6E8A-4147-A177-3AD203B41FA5}">
                      <a16:colId xmlns:a16="http://schemas.microsoft.com/office/drawing/2014/main" val="1912809554"/>
                    </a:ext>
                  </a:extLst>
                </a:gridCol>
              </a:tblGrid>
              <a:tr h="231322">
                <a:tc gridSpan="2">
                  <a:txBody>
                    <a:bodyPr/>
                    <a:lstStyle/>
                    <a:p>
                      <a:r>
                        <a:rPr lang="en-CA" b="0"/>
                        <a:t>Sponsor Decisions and Award Finalization</a:t>
                      </a:r>
                      <a:endParaRPr lang="en-CA" b="0">
                        <a:latin typeface="+mj-lt"/>
                      </a:endParaRPr>
                    </a:p>
                  </a:txBody>
                  <a:tcPr>
                    <a:solidFill>
                      <a:schemeClr val="tx2">
                        <a:lumMod val="75000"/>
                      </a:schemeClr>
                    </a:solidFill>
                  </a:tcPr>
                </a:tc>
                <a:tc hMerge="1">
                  <a:txBody>
                    <a:bodyPr/>
                    <a:lstStyle/>
                    <a:p>
                      <a:endParaRPr lang="en-CA"/>
                    </a:p>
                  </a:txBody>
                  <a:tcPr/>
                </a:tc>
                <a:extLst>
                  <a:ext uri="{0D108BD9-81ED-4DB2-BD59-A6C34878D82A}">
                    <a16:rowId xmlns:a16="http://schemas.microsoft.com/office/drawing/2014/main" val="1945574156"/>
                  </a:ext>
                </a:extLst>
              </a:tr>
              <a:tr h="231322">
                <a:tc>
                  <a:txBody>
                    <a:bodyPr/>
                    <a:lstStyle/>
                    <a:p>
                      <a:r>
                        <a:rPr lang="en-CA" sz="1600"/>
                        <a:t>CFI BoD decision</a:t>
                      </a:r>
                      <a:endParaRPr lang="en-CA" sz="1600">
                        <a:latin typeface="+mj-lt"/>
                        <a:ea typeface="Calibri" panose="020F0502020204030204" pitchFamily="34" charset="0"/>
                        <a:cs typeface="Calibri" panose="020F0502020204030204" pitchFamily="34" charset="0"/>
                      </a:endParaRPr>
                    </a:p>
                  </a:txBody>
                  <a:tcPr/>
                </a:tc>
                <a:tc>
                  <a:txBody>
                    <a:bodyPr/>
                    <a:lstStyle/>
                    <a:p>
                      <a:r>
                        <a:rPr lang="en-CA" sz="1600"/>
                        <a:t>November 2025</a:t>
                      </a:r>
                      <a:endParaRPr lang="en-CA" sz="1600">
                        <a:latin typeface="+mj-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32748182"/>
                  </a:ext>
                </a:extLst>
              </a:tr>
              <a:tr h="231322">
                <a:tc>
                  <a:txBody>
                    <a:bodyPr/>
                    <a:lstStyle/>
                    <a:p>
                      <a:r>
                        <a:rPr lang="en-CA" sz="1600"/>
                        <a:t>MCU ORF-RI decision</a:t>
                      </a:r>
                      <a:endParaRPr lang="en-CA" sz="1600">
                        <a:latin typeface="+mj-lt"/>
                        <a:ea typeface="Calibri" panose="020F0502020204030204" pitchFamily="34" charset="0"/>
                        <a:cs typeface="Calibri" panose="020F0502020204030204" pitchFamily="34" charset="0"/>
                      </a:endParaRPr>
                    </a:p>
                  </a:txBody>
                  <a:tcPr/>
                </a:tc>
                <a:tc>
                  <a:txBody>
                    <a:bodyPr/>
                    <a:lstStyle/>
                    <a:p>
                      <a:r>
                        <a:rPr lang="en-CA" sz="1600"/>
                        <a:t>March 2026 (?)</a:t>
                      </a:r>
                      <a:endParaRPr lang="en-CA" sz="1600">
                        <a:latin typeface="+mj-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81715779"/>
                  </a:ext>
                </a:extLst>
              </a:tr>
              <a:tr h="231322">
                <a:tc>
                  <a:txBody>
                    <a:bodyPr/>
                    <a:lstStyle/>
                    <a:p>
                      <a:r>
                        <a:rPr lang="en-CA" sz="1600"/>
                        <a:t>CFI Finalization</a:t>
                      </a:r>
                      <a:endParaRPr lang="en-CA" sz="1600">
                        <a:latin typeface="+mj-lt"/>
                        <a:ea typeface="Calibri" panose="020F0502020204030204" pitchFamily="34" charset="0"/>
                        <a:cs typeface="Calibri" panose="020F0502020204030204" pitchFamily="34" charset="0"/>
                      </a:endParaRPr>
                    </a:p>
                  </a:txBody>
                  <a:tcPr/>
                </a:tc>
                <a:tc>
                  <a:txBody>
                    <a:bodyPr/>
                    <a:lstStyle/>
                    <a:p>
                      <a:r>
                        <a:rPr lang="en-CA" sz="1600"/>
                        <a:t>August 2026</a:t>
                      </a:r>
                      <a:endParaRPr lang="en-CA" sz="1600">
                        <a:latin typeface="+mj-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49325638"/>
                  </a:ext>
                </a:extLst>
              </a:tr>
              <a:tr h="231322">
                <a:tc>
                  <a:txBody>
                    <a:bodyPr/>
                    <a:lstStyle/>
                    <a:p>
                      <a:r>
                        <a:rPr lang="en-CA" sz="1600"/>
                        <a:t>CFI Construction Initiation </a:t>
                      </a:r>
                      <a:endParaRPr lang="en-CA" sz="1600">
                        <a:latin typeface="+mj-lt"/>
                        <a:ea typeface="Calibri" panose="020F0502020204030204" pitchFamily="34" charset="0"/>
                        <a:cs typeface="Calibri" panose="020F0502020204030204" pitchFamily="34" charset="0"/>
                      </a:endParaRPr>
                    </a:p>
                  </a:txBody>
                  <a:tcPr/>
                </a:tc>
                <a:tc>
                  <a:txBody>
                    <a:bodyPr/>
                    <a:lstStyle/>
                    <a:p>
                      <a:r>
                        <a:rPr lang="en-CA" sz="1600">
                          <a:latin typeface="+mj-lt"/>
                          <a:ea typeface="Calibri" panose="020F0502020204030204" pitchFamily="34" charset="0"/>
                          <a:cs typeface="Calibri"/>
                        </a:rPr>
                        <a:t>May 2027</a:t>
                      </a:r>
                    </a:p>
                  </a:txBody>
                  <a:tcPr/>
                </a:tc>
                <a:extLst>
                  <a:ext uri="{0D108BD9-81ED-4DB2-BD59-A6C34878D82A}">
                    <a16:rowId xmlns:a16="http://schemas.microsoft.com/office/drawing/2014/main" val="3227190061"/>
                  </a:ext>
                </a:extLst>
              </a:tr>
            </a:tbl>
          </a:graphicData>
        </a:graphic>
      </p:graphicFrame>
    </p:spTree>
    <p:extLst>
      <p:ext uri="{BB962C8B-B14F-4D97-AF65-F5344CB8AC3E}">
        <p14:creationId xmlns:p14="http://schemas.microsoft.com/office/powerpoint/2010/main" val="393940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20FFB5-A753-2741-92F3-124A93FFA15E}"/>
              </a:ext>
            </a:extLst>
          </p:cNvPr>
          <p:cNvSpPr>
            <a:spLocks noGrp="1"/>
          </p:cNvSpPr>
          <p:nvPr>
            <p:ph type="title"/>
          </p:nvPr>
        </p:nvSpPr>
        <p:spPr/>
        <p:txBody>
          <a:bodyPr/>
          <a:lstStyle/>
          <a:p>
            <a:r>
              <a:rPr lang="en-CA">
                <a:solidFill>
                  <a:srgbClr val="1E3765"/>
                </a:solidFill>
              </a:rPr>
              <a:t>CFI Review Process</a:t>
            </a:r>
          </a:p>
        </p:txBody>
      </p:sp>
      <p:sp>
        <p:nvSpPr>
          <p:cNvPr id="2" name="Content Placeholder 1">
            <a:extLst>
              <a:ext uri="{FF2B5EF4-FFF2-40B4-BE49-F238E27FC236}">
                <a16:creationId xmlns:a16="http://schemas.microsoft.com/office/drawing/2014/main" id="{6A5F3DA7-BD88-9D4C-BC03-573F45644A61}"/>
              </a:ext>
            </a:extLst>
          </p:cNvPr>
          <p:cNvSpPr>
            <a:spLocks noGrp="1"/>
          </p:cNvSpPr>
          <p:nvPr>
            <p:ph idx="1"/>
          </p:nvPr>
        </p:nvSpPr>
        <p:spPr>
          <a:xfrm>
            <a:off x="1870952" y="1200873"/>
            <a:ext cx="9940047" cy="4698932"/>
          </a:xfrm>
        </p:spPr>
        <p:txBody>
          <a:bodyPr>
            <a:normAutofit/>
          </a:bodyPr>
          <a:lstStyle/>
          <a:p>
            <a:pPr marL="0" indent="0">
              <a:spcBef>
                <a:spcPts val="600"/>
              </a:spcBef>
              <a:buFont typeface="Arial" panose="020B0604020202020204" pitchFamily="34" charset="0"/>
              <a:buNone/>
              <a:defRPr/>
            </a:pPr>
            <a:r>
              <a:rPr lang="en-US" sz="1800" b="1">
                <a:cs typeface="+mn-cs"/>
              </a:rPr>
              <a:t>Expert Committees </a:t>
            </a:r>
          </a:p>
          <a:p>
            <a:pPr>
              <a:spcBef>
                <a:spcPts val="600"/>
              </a:spcBef>
              <a:defRPr/>
            </a:pPr>
            <a:r>
              <a:rPr lang="en-US" sz="1800">
                <a:cs typeface="+mn-cs"/>
              </a:rPr>
              <a:t>Ratings based on assessment criteria</a:t>
            </a:r>
          </a:p>
          <a:p>
            <a:pPr>
              <a:spcBef>
                <a:spcPts val="600"/>
              </a:spcBef>
              <a:defRPr/>
            </a:pPr>
            <a:r>
              <a:rPr lang="en-US" sz="1800">
                <a:cs typeface="+mn-cs"/>
              </a:rPr>
              <a:t>Meet “threshold of excellence” to move forward</a:t>
            </a:r>
          </a:p>
          <a:p>
            <a:pPr marL="0" indent="0">
              <a:spcBef>
                <a:spcPts val="600"/>
              </a:spcBef>
              <a:buNone/>
              <a:defRPr/>
            </a:pPr>
            <a:endParaRPr lang="en-US" sz="1800">
              <a:cs typeface="+mn-cs"/>
            </a:endParaRPr>
          </a:p>
          <a:p>
            <a:pPr marL="0" indent="0">
              <a:spcBef>
                <a:spcPts val="600"/>
              </a:spcBef>
              <a:buFont typeface="Arial" panose="020B0604020202020204" pitchFamily="34" charset="0"/>
              <a:buNone/>
              <a:defRPr/>
            </a:pPr>
            <a:r>
              <a:rPr lang="en-US" sz="1800" b="1">
                <a:cs typeface="+mn-cs"/>
              </a:rPr>
              <a:t>Multi-disciplinary Assessment Committees (MAC)</a:t>
            </a:r>
          </a:p>
          <a:p>
            <a:pPr>
              <a:spcBef>
                <a:spcPts val="600"/>
              </a:spcBef>
              <a:defRPr/>
            </a:pPr>
            <a:r>
              <a:rPr lang="en-US" sz="1800"/>
              <a:t>P</a:t>
            </a:r>
            <a:r>
              <a:rPr lang="en-US" sz="1800">
                <a:cs typeface="+mn-cs"/>
              </a:rPr>
              <a:t>rovides funding recommendations for each proposal</a:t>
            </a:r>
          </a:p>
          <a:p>
            <a:pPr>
              <a:spcBef>
                <a:spcPts val="600"/>
              </a:spcBef>
              <a:defRPr/>
            </a:pPr>
            <a:r>
              <a:rPr lang="en-US" sz="1800">
                <a:solidFill>
                  <a:srgbClr val="C00000"/>
                </a:solidFill>
              </a:rPr>
              <a:t>E</a:t>
            </a:r>
            <a:r>
              <a:rPr lang="en-US" sz="1800">
                <a:solidFill>
                  <a:srgbClr val="C00000"/>
                </a:solidFill>
                <a:cs typeface="+mn-cs"/>
              </a:rPr>
              <a:t>xpect increased scrutiny of project planning</a:t>
            </a:r>
          </a:p>
          <a:p>
            <a:pPr>
              <a:spcBef>
                <a:spcPts val="600"/>
              </a:spcBef>
              <a:defRPr/>
            </a:pPr>
            <a:endParaRPr lang="en-US" sz="1800">
              <a:solidFill>
                <a:srgbClr val="C00000"/>
              </a:solidFill>
              <a:cs typeface="+mn-cs"/>
            </a:endParaRPr>
          </a:p>
          <a:p>
            <a:pPr marL="0" indent="0">
              <a:spcBef>
                <a:spcPts val="600"/>
              </a:spcBef>
              <a:buFont typeface="Arial" panose="020B0604020202020204" pitchFamily="34" charset="0"/>
              <a:buNone/>
              <a:defRPr/>
            </a:pPr>
            <a:r>
              <a:rPr lang="en-US" sz="1800" b="1">
                <a:cs typeface="+mn-cs"/>
              </a:rPr>
              <a:t>Special Multi-disciplinary Assessment Committee (S-MAC)</a:t>
            </a:r>
          </a:p>
          <a:p>
            <a:pPr>
              <a:spcBef>
                <a:spcPts val="600"/>
              </a:spcBef>
              <a:defRPr/>
            </a:pPr>
            <a:r>
              <a:rPr lang="en-US" sz="1800">
                <a:cs typeface="+mn-cs"/>
              </a:rPr>
              <a:t>Reviews MAC reports and recommendations for funding</a:t>
            </a:r>
          </a:p>
          <a:p>
            <a:pPr>
              <a:spcBef>
                <a:spcPts val="600"/>
              </a:spcBef>
              <a:defRPr/>
            </a:pPr>
            <a:r>
              <a:rPr lang="en-US" sz="1800">
                <a:cs typeface="+mn-cs"/>
              </a:rPr>
              <a:t>Makes recommendations to the CFI Board of Directors</a:t>
            </a:r>
            <a:endParaRPr lang="en-CA" sz="1800"/>
          </a:p>
        </p:txBody>
      </p:sp>
      <p:sp>
        <p:nvSpPr>
          <p:cNvPr id="3" name="Slide Number Placeholder 2">
            <a:extLst>
              <a:ext uri="{FF2B5EF4-FFF2-40B4-BE49-F238E27FC236}">
                <a16:creationId xmlns:a16="http://schemas.microsoft.com/office/drawing/2014/main" id="{51E46CE9-9779-D044-94C8-DA0B75A929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CB127-6B1D-4440-BB59-CB7FB51359B3}" type="slidenum">
              <a:rPr kumimoji="0" lang="en-CA"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6329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FA65-E77F-7C38-17F6-1A76E1EFF2C2}"/>
              </a:ext>
            </a:extLst>
          </p:cNvPr>
          <p:cNvSpPr>
            <a:spLocks noGrp="1"/>
          </p:cNvSpPr>
          <p:nvPr>
            <p:ph type="title"/>
          </p:nvPr>
        </p:nvSpPr>
        <p:spPr/>
        <p:txBody>
          <a:bodyPr/>
          <a:lstStyle/>
          <a:p>
            <a:r>
              <a:rPr lang="en-US"/>
              <a:t>On-campus success rate</a:t>
            </a:r>
            <a:endParaRPr lang="en-CA"/>
          </a:p>
        </p:txBody>
      </p:sp>
      <p:sp>
        <p:nvSpPr>
          <p:cNvPr id="4" name="Slide Number Placeholder 3">
            <a:extLst>
              <a:ext uri="{FF2B5EF4-FFF2-40B4-BE49-F238E27FC236}">
                <a16:creationId xmlns:a16="http://schemas.microsoft.com/office/drawing/2014/main" id="{9D9F510D-100C-C728-E929-8DC265C1588F}"/>
              </a:ext>
            </a:extLst>
          </p:cNvPr>
          <p:cNvSpPr>
            <a:spLocks noGrp="1"/>
          </p:cNvSpPr>
          <p:nvPr>
            <p:ph type="sldNum" sz="quarter" idx="12"/>
          </p:nvPr>
        </p:nvSpPr>
        <p:spPr/>
        <p:txBody>
          <a:bodyPr/>
          <a:lstStyle/>
          <a:p>
            <a:fld id="{1BD90C89-BB05-D647-8C9B-C2376028CB3D}" type="slidenum">
              <a:rPr lang="en-CA" smtClean="0"/>
              <a:t>8</a:t>
            </a:fld>
            <a:endParaRPr lang="en-CA"/>
          </a:p>
        </p:txBody>
      </p:sp>
      <p:sp>
        <p:nvSpPr>
          <p:cNvPr id="5" name="Content Placeholder 1">
            <a:extLst>
              <a:ext uri="{FF2B5EF4-FFF2-40B4-BE49-F238E27FC236}">
                <a16:creationId xmlns:a16="http://schemas.microsoft.com/office/drawing/2014/main" id="{B198613F-9C9B-4B91-EC1F-2F6AE8434E1B}"/>
              </a:ext>
            </a:extLst>
          </p:cNvPr>
          <p:cNvSpPr txBox="1">
            <a:spLocks/>
          </p:cNvSpPr>
          <p:nvPr/>
        </p:nvSpPr>
        <p:spPr>
          <a:xfrm>
            <a:off x="928099" y="1355958"/>
            <a:ext cx="10630328" cy="647503"/>
          </a:xfrm>
          <a:prstGeom prst="rect">
            <a:avLst/>
          </a:prstGeom>
        </p:spPr>
        <p:txBody>
          <a:bodyPr>
            <a:normAutofit/>
          </a:bodyPr>
          <a:lstStyle>
            <a:lvl1pPr marL="173038" indent="-173038" algn="l" defTabSz="914400" rtl="0" eaLnBrk="1" latinLnBrk="0" hangingPunct="1">
              <a:lnSpc>
                <a:spcPct val="110000"/>
              </a:lnSpc>
              <a:spcBef>
                <a:spcPts val="1600"/>
              </a:spcBef>
              <a:buFont typeface="Arial" panose="020B0604020202020204" pitchFamily="34" charset="0"/>
              <a:buChar char="•"/>
              <a:tabLst/>
              <a:defRPr sz="1400" kern="1200">
                <a:solidFill>
                  <a:schemeClr val="tx1"/>
                </a:solidFill>
                <a:latin typeface="+mn-lt"/>
                <a:ea typeface="+mn-ea"/>
                <a:cs typeface="+mn-cs"/>
              </a:defRPr>
            </a:lvl1pPr>
            <a:lvl2pPr marL="519113" indent="-176213" algn="l" defTabSz="914400" rtl="0" eaLnBrk="1" latinLnBrk="0" hangingPunct="1">
              <a:lnSpc>
                <a:spcPct val="110000"/>
              </a:lnSpc>
              <a:spcBef>
                <a:spcPts val="800"/>
              </a:spcBef>
              <a:buSzPct val="85000"/>
              <a:buFont typeface="System Font Regular"/>
              <a:buChar char="⚬"/>
              <a:tabLst/>
              <a:defRPr sz="1400" kern="1200">
                <a:solidFill>
                  <a:schemeClr val="tx1"/>
                </a:solidFill>
                <a:latin typeface="+mn-lt"/>
                <a:ea typeface="+mn-ea"/>
                <a:cs typeface="+mn-cs"/>
              </a:defRPr>
            </a:lvl2pPr>
            <a:lvl3pPr marL="862013" indent="-16827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3pPr>
            <a:lvl4pPr marL="1262063" indent="-17462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4pPr>
            <a:lvl5pPr marL="1662113" indent="-16827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5pPr>
            <a:lvl6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6pPr>
            <a:lvl7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7pPr>
            <a:lvl8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8pPr>
            <a:lvl9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a:t>Over time, U of T applications have achieved mixed levels of success in the IF competitions:</a:t>
            </a:r>
          </a:p>
          <a:p>
            <a:pPr marL="0" indent="0">
              <a:lnSpc>
                <a:spcPct val="100000"/>
              </a:lnSpc>
              <a:buFont typeface="Arial" panose="020B0604020202020204" pitchFamily="34" charset="0"/>
              <a:buNone/>
            </a:pPr>
            <a:endParaRPr lang="en-US" sz="1600"/>
          </a:p>
        </p:txBody>
      </p:sp>
      <p:graphicFrame>
        <p:nvGraphicFramePr>
          <p:cNvPr id="6" name="Chart 5">
            <a:extLst>
              <a:ext uri="{FF2B5EF4-FFF2-40B4-BE49-F238E27FC236}">
                <a16:creationId xmlns:a16="http://schemas.microsoft.com/office/drawing/2014/main" id="{70597A27-A8AC-3C02-F601-4248E9B1E40B}"/>
              </a:ext>
            </a:extLst>
          </p:cNvPr>
          <p:cNvGraphicFramePr>
            <a:graphicFrameLocks/>
          </p:cNvGraphicFramePr>
          <p:nvPr>
            <p:extLst>
              <p:ext uri="{D42A27DB-BD31-4B8C-83A1-F6EECF244321}">
                <p14:modId xmlns:p14="http://schemas.microsoft.com/office/powerpoint/2010/main" val="2928498320"/>
              </p:ext>
            </p:extLst>
          </p:nvPr>
        </p:nvGraphicFramePr>
        <p:xfrm>
          <a:off x="977887" y="1948326"/>
          <a:ext cx="6458508" cy="368585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32DAFAE-D0B6-871A-B063-CCC1DD1A8F7C}"/>
              </a:ext>
            </a:extLst>
          </p:cNvPr>
          <p:cNvSpPr txBox="1"/>
          <p:nvPr/>
        </p:nvSpPr>
        <p:spPr>
          <a:xfrm>
            <a:off x="7769528" y="2991034"/>
            <a:ext cx="3788899" cy="2062103"/>
          </a:xfrm>
          <a:prstGeom prst="rect">
            <a:avLst/>
          </a:prstGeom>
          <a:noFill/>
        </p:spPr>
        <p:txBody>
          <a:bodyPr wrap="square" lIns="91440" tIns="45720" rIns="91440" bIns="45720" rtlCol="0" anchor="t">
            <a:spAutoFit/>
          </a:bodyPr>
          <a:lstStyle/>
          <a:p>
            <a:r>
              <a:rPr lang="en-CA" sz="1600"/>
              <a:t>The University continues to learn from previous competitions, and to encourage innovation and improve proposal quality. The internal proposal development processes and timelines are geared towards helping all proposals to be positioned for success.</a:t>
            </a:r>
          </a:p>
          <a:p>
            <a:pPr algn="l"/>
            <a:endParaRPr lang="en-CA" sz="1600" err="1"/>
          </a:p>
        </p:txBody>
      </p:sp>
    </p:spTree>
    <p:extLst>
      <p:ext uri="{BB962C8B-B14F-4D97-AF65-F5344CB8AC3E}">
        <p14:creationId xmlns:p14="http://schemas.microsoft.com/office/powerpoint/2010/main" val="2658595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20FFB5-A753-2741-92F3-124A93FFA15E}"/>
              </a:ext>
            </a:extLst>
          </p:cNvPr>
          <p:cNvSpPr>
            <a:spLocks noGrp="1"/>
          </p:cNvSpPr>
          <p:nvPr>
            <p:ph type="title"/>
          </p:nvPr>
        </p:nvSpPr>
        <p:spPr>
          <a:xfrm>
            <a:off x="381000" y="441325"/>
            <a:ext cx="10718799" cy="989849"/>
          </a:xfrm>
        </p:spPr>
        <p:txBody>
          <a:bodyPr/>
          <a:lstStyle/>
          <a:p>
            <a:r>
              <a:rPr lang="en-CA">
                <a:solidFill>
                  <a:srgbClr val="1E3765"/>
                </a:solidFill>
              </a:rPr>
              <a:t>Key Changes to Application Requirements for 2025 Competition</a:t>
            </a:r>
          </a:p>
        </p:txBody>
      </p:sp>
      <p:sp>
        <p:nvSpPr>
          <p:cNvPr id="2" name="Content Placeholder 1">
            <a:extLst>
              <a:ext uri="{FF2B5EF4-FFF2-40B4-BE49-F238E27FC236}">
                <a16:creationId xmlns:a16="http://schemas.microsoft.com/office/drawing/2014/main" id="{6A5F3DA7-BD88-9D4C-BC03-573F45644A61}"/>
              </a:ext>
            </a:extLst>
          </p:cNvPr>
          <p:cNvSpPr>
            <a:spLocks noGrp="1"/>
          </p:cNvSpPr>
          <p:nvPr>
            <p:ph idx="1"/>
          </p:nvPr>
        </p:nvSpPr>
        <p:spPr>
          <a:xfrm>
            <a:off x="1211249" y="1280704"/>
            <a:ext cx="8719830" cy="4565817"/>
          </a:xfrm>
        </p:spPr>
        <p:txBody>
          <a:bodyPr vert="horz" lIns="91440" tIns="45720" rIns="91440" bIns="45720" rtlCol="0" anchor="t">
            <a:normAutofit fontScale="92500" lnSpcReduction="20000"/>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800" b="1">
                <a:cs typeface="Arial" panose="020B0604020202020204" pitchFamily="34" charset="0"/>
              </a:rPr>
              <a:t>Assessment of EDI:</a:t>
            </a:r>
          </a:p>
          <a:p>
            <a:pPr>
              <a:lnSpc>
                <a:spcPct val="90000"/>
              </a:lnSpc>
              <a:spcBef>
                <a:spcPts val="1200"/>
              </a:spcBef>
              <a:defRPr/>
            </a:pPr>
            <a:r>
              <a:rPr lang="en-US" sz="1800">
                <a:cs typeface="Arial" panose="020B0604020202020204" pitchFamily="34" charset="0"/>
              </a:rPr>
              <a:t>EDI previously assessed only under the </a:t>
            </a:r>
            <a:r>
              <a:rPr lang="en-US" sz="1800" b="1">
                <a:cs typeface="Arial" panose="020B0604020202020204" pitchFamily="34" charset="0"/>
              </a:rPr>
              <a:t>Team Composition </a:t>
            </a:r>
            <a:r>
              <a:rPr lang="en-US" sz="1800">
                <a:cs typeface="Arial" panose="020B0604020202020204" pitchFamily="34" charset="0"/>
              </a:rPr>
              <a:t>criterion</a:t>
            </a:r>
            <a:endParaRPr lang="en-US" sz="1800" b="1">
              <a:cs typeface="Arial" panose="020B0604020202020204" pitchFamily="34" charset="0"/>
            </a:endParaRPr>
          </a:p>
          <a:p>
            <a:pPr>
              <a:lnSpc>
                <a:spcPct val="120000"/>
              </a:lnSpc>
              <a:spcBef>
                <a:spcPts val="1200"/>
              </a:spcBef>
              <a:defRPr/>
            </a:pPr>
            <a:r>
              <a:rPr lang="en-US" sz="1800">
                <a:cs typeface="Arial" panose="020B0604020202020204" pitchFamily="34" charset="0"/>
              </a:rPr>
              <a:t>In IF2025, it will be assessed under the </a:t>
            </a:r>
            <a:r>
              <a:rPr lang="en-US" sz="1800" b="1">
                <a:cs typeface="Arial" panose="020B0604020202020204" pitchFamily="34" charset="0"/>
              </a:rPr>
              <a:t>Research or Technology Development</a:t>
            </a:r>
            <a:r>
              <a:rPr lang="en-US" sz="1800">
                <a:cs typeface="Arial" panose="020B0604020202020204" pitchFamily="34" charset="0"/>
              </a:rPr>
              <a:t>, </a:t>
            </a:r>
            <a:r>
              <a:rPr lang="en-US" sz="1800" b="1">
                <a:cs typeface="Arial" panose="020B0604020202020204" pitchFamily="34" charset="0"/>
              </a:rPr>
              <a:t>Team</a:t>
            </a:r>
            <a:r>
              <a:rPr lang="en-US" sz="1800">
                <a:cs typeface="Arial" panose="020B0604020202020204" pitchFamily="34" charset="0"/>
              </a:rPr>
              <a:t>, </a:t>
            </a:r>
            <a:r>
              <a:rPr lang="en-US" sz="1800" b="1">
                <a:cs typeface="Arial" panose="020B0604020202020204" pitchFamily="34" charset="0"/>
              </a:rPr>
              <a:t>Sustainability</a:t>
            </a:r>
            <a:r>
              <a:rPr lang="en-US" sz="1800">
                <a:cs typeface="Arial" panose="020B0604020202020204" pitchFamily="34" charset="0"/>
              </a:rPr>
              <a:t> and </a:t>
            </a:r>
            <a:r>
              <a:rPr lang="en-US" sz="1800" b="1">
                <a:cs typeface="Arial" panose="020B0604020202020204" pitchFamily="34" charset="0"/>
              </a:rPr>
              <a:t>Benefits </a:t>
            </a:r>
            <a:r>
              <a:rPr lang="en-US" sz="1800">
                <a:cs typeface="Arial" panose="020B0604020202020204" pitchFamily="34" charset="0"/>
              </a:rPr>
              <a:t>criteria</a:t>
            </a:r>
            <a:endParaRPr kumimoji="0" lang="en-US" sz="1800" b="1" i="0" u="none" strike="noStrike" kern="1200" cap="none" spc="0" normalizeH="0" baseline="0" noProof="0">
              <a:ln>
                <a:noFill/>
              </a:ln>
              <a:effectLst/>
              <a:uLnTx/>
              <a:uFillTx/>
              <a:ea typeface="+mn-ea"/>
              <a:cs typeface="Arial" panose="020B0604020202020204" pitchFamily="34" charset="0"/>
            </a:endParaRPr>
          </a:p>
          <a:p>
            <a:pPr marL="0" indent="0">
              <a:lnSpc>
                <a:spcPct val="90000"/>
              </a:lnSpc>
              <a:spcBef>
                <a:spcPts val="1200"/>
              </a:spcBef>
              <a:buNone/>
              <a:defRPr/>
            </a:pPr>
            <a:endParaRPr lang="en-US" sz="1800" b="1">
              <a:cs typeface="Arial"/>
            </a:endParaRPr>
          </a:p>
          <a:p>
            <a:pPr marL="0" indent="0">
              <a:lnSpc>
                <a:spcPct val="90000"/>
              </a:lnSpc>
              <a:spcBef>
                <a:spcPts val="1200"/>
              </a:spcBef>
              <a:buNone/>
              <a:defRPr/>
            </a:pPr>
            <a:r>
              <a:rPr lang="en-US" sz="1800" b="1">
                <a:cs typeface="Arial"/>
              </a:rPr>
              <a:t>Emphasis on Project Maturity:</a:t>
            </a:r>
          </a:p>
          <a:p>
            <a:pPr marL="269875" indent="-269875">
              <a:lnSpc>
                <a:spcPct val="90000"/>
              </a:lnSpc>
              <a:spcBef>
                <a:spcPts val="1200"/>
              </a:spcBef>
              <a:defRPr/>
            </a:pPr>
            <a:r>
              <a:rPr lang="en-US" sz="1800">
                <a:cs typeface="Arial"/>
              </a:rPr>
              <a:t>Project 'readiness'</a:t>
            </a:r>
          </a:p>
          <a:p>
            <a:pPr marL="269875" indent="-269875">
              <a:lnSpc>
                <a:spcPct val="90000"/>
              </a:lnSpc>
              <a:spcBef>
                <a:spcPts val="1200"/>
              </a:spcBef>
              <a:defRPr/>
            </a:pPr>
            <a:r>
              <a:rPr lang="en-US" sz="1800">
                <a:cs typeface="Arial"/>
              </a:rPr>
              <a:t>Award finalization within </a:t>
            </a:r>
            <a:r>
              <a:rPr lang="en-US" sz="1800" b="1" u="sng">
                <a:cs typeface="Arial"/>
              </a:rPr>
              <a:t>nine</a:t>
            </a:r>
            <a:r>
              <a:rPr lang="en-US" sz="1800">
                <a:cs typeface="Arial"/>
              </a:rPr>
              <a:t> months</a:t>
            </a:r>
            <a:endParaRPr lang="en-US">
              <a:cs typeface="Aria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1800" b="1" i="0" u="none" strike="noStrike" kern="1200" cap="none" spc="0" normalizeH="0" baseline="0" noProof="0">
              <a:ln>
                <a:noFill/>
              </a:ln>
              <a:effectLst/>
              <a:uLnTx/>
              <a:uFillTx/>
              <a:ea typeface="+mn-ea"/>
              <a:cs typeface="Aria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effectLst/>
                <a:uLnTx/>
                <a:uFillTx/>
                <a:ea typeface="+mn-ea"/>
                <a:cs typeface="Arial"/>
              </a:rPr>
              <a:t>Research Security Requirements:</a:t>
            </a:r>
            <a:endParaRPr kumimoji="0" lang="en-US" sz="1800" b="0" i="0" u="none" strike="noStrike" kern="1200" cap="none" spc="0" normalizeH="0" baseline="0" noProof="0">
              <a:ln>
                <a:noFill/>
              </a:ln>
              <a:effectLst/>
              <a:uLnTx/>
              <a:uFillTx/>
              <a:ea typeface="+mn-ea"/>
              <a:cs typeface="Arial"/>
            </a:endParaRPr>
          </a:p>
          <a:p>
            <a:pPr marL="28575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effectLst/>
                <a:uLnTx/>
                <a:uFillTx/>
                <a:ea typeface="+mn-ea"/>
                <a:cs typeface="Arial"/>
              </a:rPr>
              <a:t>National Security Guidelines for Research Partnerships</a:t>
            </a:r>
            <a:endParaRPr lang="en-CA" sz="1800" b="0" i="0" u="none" strike="noStrike" kern="1200" cap="none" spc="0" normalizeH="0" baseline="0" noProof="0">
              <a:ln>
                <a:noFill/>
              </a:ln>
              <a:effectLst/>
              <a:uLnTx/>
              <a:uFillTx/>
              <a:cs typeface="Arial"/>
            </a:endParaRPr>
          </a:p>
          <a:p>
            <a:pPr marL="28575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effectLst/>
                <a:uLnTx/>
                <a:uFillTx/>
                <a:ea typeface="+mn-ea"/>
                <a:cs typeface="Arial"/>
              </a:rPr>
              <a:t>Sensitive Technology Research and Affiliations of Concern (STRAC)</a:t>
            </a:r>
            <a:endParaRPr lang="en-CA" sz="1800" b="0" i="0" u="none" strike="noStrike" kern="1200" cap="none" spc="0" normalizeH="0" baseline="0" noProof="0">
              <a:ln>
                <a:noFill/>
              </a:ln>
              <a:effectLst/>
              <a:uLnTx/>
              <a:uFillTx/>
              <a:cs typeface="Arial"/>
            </a:endParaRPr>
          </a:p>
          <a:p>
            <a:pPr marL="28575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effectLst/>
                <a:uLnTx/>
                <a:uFillTx/>
                <a:ea typeface="+mn-ea"/>
                <a:cs typeface="Arial"/>
              </a:rPr>
              <a:t>Ontario Mitigating Economic and Geopolitical Risk checklist</a:t>
            </a:r>
            <a:endParaRPr lang="en-CA" sz="1800" b="0" i="0" u="none" strike="noStrike" kern="1200" cap="none" spc="0" normalizeH="0" baseline="0" noProof="0">
              <a:ln>
                <a:noFill/>
              </a:ln>
              <a:effectLst/>
              <a:uLnTx/>
              <a:uFillTx/>
              <a:cs typeface="Arial"/>
            </a:endParaRPr>
          </a:p>
        </p:txBody>
      </p:sp>
      <p:sp>
        <p:nvSpPr>
          <p:cNvPr id="3" name="Slide Number Placeholder 2">
            <a:extLst>
              <a:ext uri="{FF2B5EF4-FFF2-40B4-BE49-F238E27FC236}">
                <a16:creationId xmlns:a16="http://schemas.microsoft.com/office/drawing/2014/main" id="{51E46CE9-9779-D044-94C8-DA0B75A929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CB127-6B1D-4440-BB59-CB7FB51359B3}" type="slidenum">
              <a:rPr kumimoji="0" lang="en-CA"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94437900"/>
      </p:ext>
    </p:extLst>
  </p:cSld>
  <p:clrMapOvr>
    <a:masterClrMapping/>
  </p:clrMapOvr>
</p:sld>
</file>

<file path=ppt/theme/theme1.xml><?xml version="1.0" encoding="utf-8"?>
<a:theme xmlns:a="http://schemas.openxmlformats.org/drawingml/2006/main" name="Insulin 100">
  <a:themeElements>
    <a:clrScheme name="Insulin100">
      <a:dk1>
        <a:srgbClr val="000000"/>
      </a:dk1>
      <a:lt1>
        <a:srgbClr val="FFFFFF"/>
      </a:lt1>
      <a:dk2>
        <a:srgbClr val="002A5C"/>
      </a:dk2>
      <a:lt2>
        <a:srgbClr val="E7E6E6"/>
      </a:lt2>
      <a:accent1>
        <a:srgbClr val="008BA9"/>
      </a:accent1>
      <a:accent2>
        <a:srgbClr val="5E5F5E"/>
      </a:accent2>
      <a:accent3>
        <a:srgbClr val="FDDE43"/>
      </a:accent3>
      <a:accent4>
        <a:srgbClr val="D71627"/>
      </a:accent4>
      <a:accent5>
        <a:srgbClr val="247A3A"/>
      </a:accent5>
      <a:accent6>
        <a:srgbClr val="791F6F"/>
      </a:accent6>
      <a:hlink>
        <a:srgbClr val="008AA8"/>
      </a:hlink>
      <a:folHlink>
        <a:srgbClr val="56C1D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 of T Defy Gravity 2021">
  <a:themeElements>
    <a:clrScheme name="University of Toronto 2022">
      <a:dk1>
        <a:srgbClr val="000000"/>
      </a:dk1>
      <a:lt1>
        <a:srgbClr val="FFFFFF"/>
      </a:lt1>
      <a:dk2>
        <a:srgbClr val="1E3765"/>
      </a:dk2>
      <a:lt2>
        <a:srgbClr val="D0D1C9"/>
      </a:lt2>
      <a:accent1>
        <a:srgbClr val="007FA3"/>
      </a:accent1>
      <a:accent2>
        <a:srgbClr val="6D2479"/>
      </a:accent2>
      <a:accent3>
        <a:srgbClr val="DC4633"/>
      </a:accent3>
      <a:accent4>
        <a:srgbClr val="F1C500"/>
      </a:accent4>
      <a:accent5>
        <a:srgbClr val="AB1368"/>
      </a:accent5>
      <a:accent6>
        <a:srgbClr val="0D534D"/>
      </a:accent6>
      <a:hlink>
        <a:srgbClr val="007FA3"/>
      </a:hlink>
      <a:folHlink>
        <a:srgbClr val="007F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dirty="0" err="1" smtClean="0"/>
        </a:defPPr>
      </a:lstStyle>
    </a:txDef>
  </a:objectDefaults>
  <a:extraClrSchemeLst/>
  <a:custClrLst>
    <a:custClr name="Pantone Cool Gray 2">
      <a:srgbClr val="D0D1C9"/>
    </a:custClr>
    <a:custClr name="Pantone 376">
      <a:srgbClr val="8DBF2E"/>
    </a:custClr>
    <a:custClr name="Pantone 3285">
      <a:srgbClr val="00A189"/>
    </a:custClr>
    <a:custClr name="Pantone 2985">
      <a:srgbClr val="6FC7EA"/>
    </a:custClr>
    <a:custClr name="Pantone 663">
      <a:srgbClr val="007FA3"/>
    </a:custClr>
    <a:custClr name="Pantone 2613">
      <a:srgbClr val="6D247A"/>
    </a:custClr>
    <a:custClr name="Pantone Warm Red">
      <a:srgbClr val="DC4633"/>
    </a:custClr>
    <a:custClr name="Pantone 7406">
      <a:srgbClr val="F1C500"/>
    </a:custClr>
    <a:custClr name="Pantone 227">
      <a:srgbClr val="AB1368"/>
    </a:custClr>
    <a:custClr name="Pantone 7722">
      <a:srgbClr val="0D534D"/>
    </a:custClr>
    <a:custClr name="80% Pantone Cool Gray 2">
      <a:srgbClr val="D7D8D1"/>
    </a:custClr>
    <a:custClr name="80% Pantone 376">
      <a:srgbClr val="A4CC58"/>
    </a:custClr>
    <a:custClr name="80% Pantone 3285">
      <a:srgbClr val="33B4A1"/>
    </a:custClr>
    <a:custClr name="80% Pantone 2985">
      <a:srgbClr val="8CD2EE"/>
    </a:custClr>
    <a:custClr name="80% Pantone 663">
      <a:srgbClr val="3399B5"/>
    </a:custClr>
    <a:custClr name="80% Pantone 2613">
      <a:srgbClr val="8A5095"/>
    </a:custClr>
    <a:custClr name="80% Pantone Warm Red">
      <a:srgbClr val="E36B5C"/>
    </a:custClr>
    <a:custClr name="80% Pantone 7406">
      <a:srgbClr val="F4D133"/>
    </a:custClr>
    <a:custClr name="80% Pantone 227">
      <a:srgbClr val="BC4286"/>
    </a:custClr>
    <a:custClr name="80% Pantone 7722">
      <a:srgbClr val="3D7571"/>
    </a:custClr>
    <a:custClr name="50% Pantone Cool Gray 2">
      <a:srgbClr val="E7E8E4"/>
    </a:custClr>
    <a:custClr name="50% Pantone 376">
      <a:srgbClr val="C6DF96"/>
    </a:custClr>
    <a:custClr name="50% Pantone 3285">
      <a:srgbClr val="80D0C4"/>
    </a:custClr>
    <a:custClr name="50% Pantone 2985">
      <a:srgbClr val="B7E3F4"/>
    </a:custClr>
    <a:custClr name="50% Pantone 663">
      <a:srgbClr val="80BFD1"/>
    </a:custClr>
    <a:custClr name="50% Pantone 2613">
      <a:srgbClr val="B691BC"/>
    </a:custClr>
    <a:custClr name="50% Pantone Warm Red">
      <a:srgbClr val="EDA299"/>
    </a:custClr>
    <a:custClr name="50% Pantone 7406">
      <a:srgbClr val="F8E280"/>
    </a:custClr>
    <a:custClr name="50% Pantone 227">
      <a:srgbClr val="D589B3"/>
    </a:custClr>
    <a:custClr name="50% Pantone 7722">
      <a:srgbClr val="86A9A6"/>
    </a:custClr>
    <a:custClr name="25% Pantone Cool Gray 2">
      <a:srgbClr val="F3F3F1"/>
    </a:custClr>
    <a:custClr name="25% Pantone 376">
      <a:srgbClr val="E2EFCB"/>
    </a:custClr>
    <a:custClr name="25% Pantone 3285">
      <a:srgbClr val="BFE7E1"/>
    </a:custClr>
    <a:custClr name="25% Pantone 2985">
      <a:srgbClr val="DBF1FA"/>
    </a:custClr>
    <a:custClr name="25% Pantone 663">
      <a:srgbClr val="BFDFE8"/>
    </a:custClr>
    <a:custClr name="25% Pantone 2613">
      <a:srgbClr val="DAC8DE"/>
    </a:custClr>
    <a:custClr name="25% Pantone Warm Red">
      <a:srgbClr val="F6D1CC"/>
    </a:custClr>
    <a:custClr name="25% Pantone 7406">
      <a:srgbClr val="FBF0BF"/>
    </a:custClr>
    <a:custClr name="25% Pantone 227">
      <a:srgbClr val="EAC4D9"/>
    </a:custClr>
    <a:custClr name="25% Pantone 7722">
      <a:srgbClr val="C2D4D2"/>
    </a:custClr>
  </a:custClrLst>
  <a:extLst>
    <a:ext uri="{05A4C25C-085E-4340-85A3-A5531E510DB2}">
      <thm15:themeFamily xmlns:thm15="http://schemas.microsoft.com/office/thememl/2012/main" name="DefyGravity-Template-v4c" id="{B4DD2BA6-F677-4A4F-9DE6-A765814C1B2F}" vid="{391F8B86-058E-4E44-BF0E-824BD8EDA9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 xmlns="21ae269f-93ac-4658-a01e-0d9e1e9e452c" xsi:nil="true"/>
    <lcf76f155ced4ddcb4097134ff3c332f xmlns="21ae269f-93ac-4658-a01e-0d9e1e9e452c">
      <Terms xmlns="http://schemas.microsoft.com/office/infopath/2007/PartnerControls"/>
    </lcf76f155ced4ddcb4097134ff3c332f>
    <TaxCatchAll xmlns="15087473-fe31-418c-9e91-47d9b4d2a980" xsi:nil="true"/>
    <NumberofFiles xmlns="21ae269f-93ac-4658-a01e-0d9e1e9e452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014B6BD329B94FB5540E66DDACEE7B" ma:contentTypeVersion="17" ma:contentTypeDescription="Create a new document." ma:contentTypeScope="" ma:versionID="1d8baffe7275391b23e17b04a61e48de">
  <xsd:schema xmlns:xsd="http://www.w3.org/2001/XMLSchema" xmlns:xs="http://www.w3.org/2001/XMLSchema" xmlns:p="http://schemas.microsoft.com/office/2006/metadata/properties" xmlns:ns2="21ae269f-93ac-4658-a01e-0d9e1e9e452c" xmlns:ns3="15087473-fe31-418c-9e91-47d9b4d2a980" targetNamespace="http://schemas.microsoft.com/office/2006/metadata/properties" ma:root="true" ma:fieldsID="b075f93e0b7992a98fe8692e005a05d0" ns2:_="" ns3:_="">
    <xsd:import namespace="21ae269f-93ac-4658-a01e-0d9e1e9e452c"/>
    <xsd:import namespace="15087473-fe31-418c-9e91-47d9b4d2a98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NumberofFil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ae269f-93ac-4658-a01e-0d9e1e9e45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e164b29-4069-4387-b6aa-f01f2a1f47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Notes" ma:index="20" nillable="true" ma:displayName="Awarded" ma:format="Dropdown" ma:internalName="Notes">
      <xsd:simpleType>
        <xsd:restriction base="dms:Note">
          <xsd:maxLength value="255"/>
        </xsd:restriction>
      </xsd:simpleType>
    </xsd:element>
    <xsd:element name="NumberofFiles" ma:index="21" nillable="true" ma:displayName="Number of Files" ma:format="Dropdown" ma:internalName="NumberofFiles" ma:percentage="FALSE">
      <xsd:simpleType>
        <xsd:restriction base="dms:Number"/>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087473-fe31-418c-9e91-47d9b4d2a98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849533d-e55f-4cc9-af51-45fdf82b88fc}" ma:internalName="TaxCatchAll" ma:showField="CatchAllData" ma:web="15087473-fe31-418c-9e91-47d9b4d2a9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27BF42-F3A3-44B3-9C6D-6130D858B442}">
  <ds:schemaRefs>
    <ds:schemaRef ds:uri="http://schemas.microsoft.com/sharepoint/v3/contenttype/forms"/>
  </ds:schemaRefs>
</ds:datastoreItem>
</file>

<file path=customXml/itemProps2.xml><?xml version="1.0" encoding="utf-8"?>
<ds:datastoreItem xmlns:ds="http://schemas.openxmlformats.org/officeDocument/2006/customXml" ds:itemID="{0A4DF00D-63BB-4243-A240-0FD9DE305283}">
  <ds:schemaRefs>
    <ds:schemaRef ds:uri="15087473-fe31-418c-9e91-47d9b4d2a980"/>
    <ds:schemaRef ds:uri="21ae269f-93ac-4658-a01e-0d9e1e9e45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7DD18A4-915F-4414-A220-ECC4E845F310}">
  <ds:schemaRefs>
    <ds:schemaRef ds:uri="15087473-fe31-418c-9e91-47d9b4d2a980"/>
    <ds:schemaRef ds:uri="21ae269f-93ac-4658-a01e-0d9e1e9e45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11</Notes>
  <HiddenSlides>0</HiddenSlide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Insulin 100</vt:lpstr>
      <vt:lpstr>U of T Defy Gravity 2021</vt:lpstr>
      <vt:lpstr>CFI INNOVATION FUND 2025 information session  </vt:lpstr>
      <vt:lpstr>Housekeeping and Accessible Participation</vt:lpstr>
      <vt:lpstr>Land Acknowledgement</vt:lpstr>
      <vt:lpstr>Speakers for Today</vt:lpstr>
      <vt:lpstr>Agenda for Today’s Session</vt:lpstr>
      <vt:lpstr>UofT IF 2025 Deadlines</vt:lpstr>
      <vt:lpstr>CFI Review Process</vt:lpstr>
      <vt:lpstr>On-campus success rate</vt:lpstr>
      <vt:lpstr>Key Changes to Application Requirements for 2025 Competition</vt:lpstr>
      <vt:lpstr>Budget Preparation</vt:lpstr>
      <vt:lpstr>Draft Application Requirements</vt:lpstr>
      <vt:lpstr>Draft Application Review</vt:lpstr>
      <vt:lpstr>Full Application: CFI and Ontario</vt:lpstr>
      <vt:lpstr>The VPRI support team</vt:lpstr>
      <vt:lpstr>VPRI resources to help you write your proposal</vt:lpstr>
      <vt:lpstr>Insights from a successful CFI IF project lead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Andrea Gill</dc:creator>
  <cp:revision>1</cp:revision>
  <dcterms:created xsi:type="dcterms:W3CDTF">2021-10-21T20:35:38Z</dcterms:created>
  <dcterms:modified xsi:type="dcterms:W3CDTF">2024-09-23T14:31:27Z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0x01010012014B6BD329B94FB5540E66DDACEE7B</vt:lpwstr>
  </property>
  <property fmtid="{D5CDD505-2E9C-101B-9397-08002B2CF9AE}" pid="3" name="Order">
    <vt:r8>14284200</vt:r8>
  </property>
  <property fmtid="{D5CDD505-2E9C-101B-9397-08002B2CF9AE}" pid="4" name="MediaServiceImageTags">
    <vt:lpwstr/>
  </property>
</Properties>
</file>