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46" r:id="rId4"/>
  </p:sldMasterIdLst>
  <p:notesMasterIdLst>
    <p:notesMasterId r:id="rId12"/>
  </p:notesMasterIdLst>
  <p:sldIdLst>
    <p:sldId id="256" r:id="rId5"/>
    <p:sldId id="258" r:id="rId6"/>
    <p:sldId id="260" r:id="rId7"/>
    <p:sldId id="261" r:id="rId8"/>
    <p:sldId id="6409" r:id="rId9"/>
    <p:sldId id="6410" r:id="rId10"/>
    <p:sldId id="273" r:id="rId11"/>
  </p:sldIdLst>
  <p:sldSz cx="12192000" cy="6858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Rubik" panose="02000604000000020004" pitchFamily="2" charset="-79"/>
      <p:regular r:id="rId17"/>
      <p:bold r:id="rId18"/>
      <p:italic r:id="rId19"/>
      <p:boldItalic r:id="rId20"/>
    </p:embeddedFont>
    <p:embeddedFont>
      <p:font typeface="Rubik Black" panose="02000604000000020004" pitchFamily="2" charset="-79"/>
      <p:bold r:id="rId21"/>
      <p:italic r:id="rId22"/>
      <p:boldItalic r:id="rId23"/>
    </p:embeddedFont>
    <p:embeddedFont>
      <p:font typeface="Rubik Light" panose="02000604000000020004" pitchFamily="2" charset="-79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FB6624-B592-2045-BC47-767DA3BACC6B}">
          <p14:sldIdLst>
            <p14:sldId id="256"/>
            <p14:sldId id="258"/>
            <p14:sldId id="260"/>
            <p14:sldId id="261"/>
            <p14:sldId id="6409"/>
            <p14:sldId id="6410"/>
            <p14:sldId id="273"/>
          </p14:sldIdLst>
        </p14:section>
        <p14:section name="Project: ChemDroid" id="{3B14CF5C-67AE-E243-BD97-9AD7C2F3F7B3}">
          <p14:sldIdLst/>
        </p14:section>
        <p14:section name="Cut or Solo slides" id="{A1A378DF-8EA9-A347-8B6F-4DB2DBB31A0D}">
          <p14:sldIdLst/>
        </p14:section>
        <p14:section name="Organa Supplemental" id="{832C0696-F08B-124C-929F-538F85162A6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52C39B-496E-29B5-2AF9-A56DC6CD5465}" name="Brandon Lines" initials="" userId="S::brandon.lines@utoronto.ca::f4b8ae8b-3501-4f8a-8cc3-f3cbc15f3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FADA3D-482D-4381-81D2-BB2D82484ECE}" v="35" dt="2025-05-26T12:34:25.821"/>
    <p1510:client id="{C0E1A758-CDB2-9E41-A19D-CE516E5017F0}" v="22" dt="2025-05-26T14:51:25.1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1395"/>
  </p:normalViewPr>
  <p:slideViewPr>
    <p:cSldViewPr snapToGrid="0">
      <p:cViewPr varScale="1">
        <p:scale>
          <a:sx n="102" d="100"/>
          <a:sy n="102" d="100"/>
        </p:scale>
        <p:origin x="1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25042-D870-624C-8732-801B7D8480AB}" type="datetimeFigureOut">
              <a:rPr lang="en-US" smtClean="0"/>
              <a:t>5/26/25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DEF8C-1CE5-6044-9DEC-95E19854D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7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DEF8C-1CE5-6044-9DEC-95E19854D0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1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DEF8C-1CE5-6044-9DEC-95E19854D0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05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Tools (CRM)</a:t>
            </a:r>
            <a:br>
              <a:rPr lang="en-US" dirty="0"/>
            </a:br>
            <a:r>
              <a:rPr lang="en-US" dirty="0"/>
              <a:t>Frameworks </a:t>
            </a:r>
            <a:r>
              <a:rPr lang="en-US" dirty="0" err="1"/>
              <a:t>agreemnts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DEF8C-1CE5-6044-9DEC-95E19854D0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07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5cec4e82a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5cec4e82a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2F2BE7-3297-B47A-9401-125E0E598BA4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CE90DF-B9CA-B31A-5236-14002C869741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C13F95-9DCA-C0FC-3A9E-8D004882FA13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1D33A3-AD09-6B92-7A9F-E856C22FDEE2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DDEFCC-C531-0DD9-5C7B-98D71D8A0435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563" y="776678"/>
            <a:ext cx="6439786" cy="23876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3" y="3256353"/>
            <a:ext cx="6439786" cy="1226870"/>
          </a:xfrm>
        </p:spPr>
        <p:txBody>
          <a:bodyPr lIns="324000" rIns="180000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810ED-41B3-7991-462F-4FC3B37D5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4483223"/>
            <a:ext cx="6439786" cy="14556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i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7551296-6288-399E-6E82-58BBE95FF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A98612-30CB-88D8-1C70-1F50383EC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pic>
        <p:nvPicPr>
          <p:cNvPr id="10" name="Picture Placeholder 6" descr="A yellow and red crystal&#10;&#10;Description automatically generated with medium confidence">
            <a:extLst>
              <a:ext uri="{FF2B5EF4-FFF2-40B4-BE49-F238E27FC236}">
                <a16:creationId xmlns:a16="http://schemas.microsoft.com/office/drawing/2014/main" id="{7CDBA504-A5FB-6D1D-38CC-93C1E3B3C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11215" r="12635"/>
          <a:stretch/>
        </p:blipFill>
        <p:spPr>
          <a:xfrm>
            <a:off x="8177358" y="0"/>
            <a:ext cx="4014642" cy="4067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FCF295-057D-5278-D151-5660C48FE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10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background&#10;&#10;Description automatically generated">
            <a:extLst>
              <a:ext uri="{FF2B5EF4-FFF2-40B4-BE49-F238E27FC236}">
                <a16:creationId xmlns:a16="http://schemas.microsoft.com/office/drawing/2014/main" id="{53FF7640-3C8E-5C30-2EBA-D4447040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365123"/>
            <a:ext cx="11410689" cy="57717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181F7C0-FC89-29CA-D9F4-E691C857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116" y="1122362"/>
            <a:ext cx="6619595" cy="4688503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125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background&#10;&#10;Description automatically generated">
            <a:extLst>
              <a:ext uri="{FF2B5EF4-FFF2-40B4-BE49-F238E27FC236}">
                <a16:creationId xmlns:a16="http://schemas.microsoft.com/office/drawing/2014/main" id="{8AF5ED22-E65B-150E-C189-9DECE7F4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365123"/>
            <a:ext cx="11410689" cy="57717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181F7C0-FC89-29CA-D9F4-E691C857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116" y="1122363"/>
            <a:ext cx="9943715" cy="4073582"/>
          </a:xfrm>
        </p:spPr>
        <p:txBody>
          <a:bodyPr anchor="ctr"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827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0" y="365126"/>
            <a:ext cx="11338163" cy="64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42D68-68C2-D8EB-B85E-98FC3F1D8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272990"/>
            <a:ext cx="11171197" cy="466881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bg1"/>
                </a:solidFill>
              </a:defRPr>
            </a:lvl2pPr>
            <a:lvl3pPr marL="457200" indent="-228600">
              <a:defRPr>
                <a:solidFill>
                  <a:schemeClr val="bg1"/>
                </a:solidFill>
              </a:defRPr>
            </a:lvl3pPr>
            <a:lvl4pPr marL="685800" indent="-228600">
              <a:defRPr>
                <a:solidFill>
                  <a:schemeClr val="bg1"/>
                </a:solidFill>
              </a:defRPr>
            </a:lvl4pPr>
            <a:lvl5pPr marL="97155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559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2" y="365126"/>
            <a:ext cx="11330261" cy="6434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4B4BB-1D01-F94C-85F0-47289B56F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  <a:lvl3pPr marL="457200" indent="-228600">
              <a:defRPr>
                <a:solidFill>
                  <a:schemeClr val="tx1"/>
                </a:solidFill>
              </a:defRPr>
            </a:lvl3pPr>
            <a:lvl4pPr marL="685800" indent="-228600">
              <a:defRPr>
                <a:solidFill>
                  <a:schemeClr val="tx1"/>
                </a:solidFill>
              </a:defRPr>
            </a:lvl4pPr>
            <a:lvl5pPr marL="971550" indent="-2286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54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ogo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84ECCE5-FC64-FF21-754E-2E182CF0850B}"/>
              </a:ext>
            </a:extLst>
          </p:cNvPr>
          <p:cNvSpPr/>
          <p:nvPr/>
        </p:nvSpPr>
        <p:spPr>
          <a:xfrm>
            <a:off x="468350" y="6224159"/>
            <a:ext cx="872172" cy="5603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0" y="365126"/>
            <a:ext cx="11338163" cy="64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42D68-68C2-D8EB-B85E-98FC3F1D8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272990"/>
            <a:ext cx="11171197" cy="466881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bg1"/>
                </a:solidFill>
              </a:defRPr>
            </a:lvl2pPr>
            <a:lvl3pPr marL="457200" indent="-228600">
              <a:defRPr>
                <a:solidFill>
                  <a:schemeClr val="bg1"/>
                </a:solidFill>
              </a:defRPr>
            </a:lvl3pPr>
            <a:lvl4pPr marL="685800" indent="-228600">
              <a:defRPr>
                <a:solidFill>
                  <a:schemeClr val="bg1"/>
                </a:solidFill>
              </a:defRPr>
            </a:lvl4pPr>
            <a:lvl5pPr marL="97155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57EEB7C-9280-BED1-5005-5DEC285D5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44B523-3780-D606-06C8-315CEA2F9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1D4F4-87EF-A00E-6389-B45CC16E9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ogo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2" y="365126"/>
            <a:ext cx="11330261" cy="6434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4B4BB-1D01-F94C-85F0-47289B56F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  <a:lvl3pPr marL="457200" indent="-228600">
              <a:defRPr>
                <a:solidFill>
                  <a:schemeClr val="tx1"/>
                </a:solidFill>
              </a:defRPr>
            </a:lvl3pPr>
            <a:lvl4pPr marL="685800" indent="-228600">
              <a:defRPr>
                <a:solidFill>
                  <a:schemeClr val="tx1"/>
                </a:solidFill>
              </a:defRPr>
            </a:lvl4pPr>
            <a:lvl5pPr marL="971550" indent="-2286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A5F8D8-882F-8A91-92BB-769CC367C92B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CBE0B87-2F99-3C37-0D9B-D3AA3FBF5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6682E8F-4CF2-71FA-CE0A-470D7B9E0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7BBF2F6-DA24-7375-9FC6-DFE6E112BF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8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Col+Pic 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365126"/>
            <a:ext cx="7456450" cy="64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42D68-68C2-D8EB-B85E-98FC3F1D8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258626"/>
            <a:ext cx="3657600" cy="466881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bg1"/>
                </a:solidFill>
              </a:defRPr>
            </a:lvl2pPr>
            <a:lvl3pPr marL="457200" indent="-228600">
              <a:defRPr>
                <a:solidFill>
                  <a:schemeClr val="bg1"/>
                </a:solidFill>
              </a:defRPr>
            </a:lvl3pPr>
            <a:lvl4pPr marL="685800" indent="-228600">
              <a:defRPr>
                <a:solidFill>
                  <a:schemeClr val="bg1"/>
                </a:solidFill>
              </a:defRPr>
            </a:lvl4pPr>
            <a:lvl5pPr marL="97155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9873C7-250B-63FE-E864-60BF26CDDD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7200" y="1258626"/>
            <a:ext cx="3657600" cy="466881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bg1"/>
                </a:solidFill>
              </a:defRPr>
            </a:lvl2pPr>
            <a:lvl3pPr marL="457200" indent="-228600">
              <a:defRPr>
                <a:solidFill>
                  <a:schemeClr val="bg1"/>
                </a:solidFill>
              </a:defRPr>
            </a:lvl3pPr>
            <a:lvl4pPr marL="685800" indent="-228600">
              <a:defRPr>
                <a:solidFill>
                  <a:schemeClr val="bg1"/>
                </a:solidFill>
              </a:defRPr>
            </a:lvl4pPr>
            <a:lvl5pPr marL="97155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A2D76ED-CB35-1C80-D3C4-86E100728B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2913" y="365125"/>
            <a:ext cx="3743325" cy="57753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0140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 Col+Pic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60A8FD7-B3C1-8C21-A7BD-171FB2B528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2913" y="365125"/>
            <a:ext cx="3743325" cy="5775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3" y="365126"/>
            <a:ext cx="7452308" cy="6434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4B4BB-1D01-F94C-85F0-47289B56F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2" y="1272990"/>
            <a:ext cx="3657600" cy="45814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  <a:lvl3pPr marL="457200" indent="-228600">
              <a:defRPr>
                <a:solidFill>
                  <a:schemeClr val="tx1"/>
                </a:solidFill>
              </a:defRPr>
            </a:lvl3pPr>
            <a:lvl4pPr marL="685800" indent="-228600">
              <a:defRPr>
                <a:solidFill>
                  <a:schemeClr val="tx1"/>
                </a:solidFill>
              </a:defRPr>
            </a:lvl4pPr>
            <a:lvl5pPr marL="971550" indent="-2286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A9269-5209-EC73-1100-FFA30D6292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70961" y="1272990"/>
            <a:ext cx="3657600" cy="45814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  <a:lvl3pPr marL="457200" indent="-228600">
              <a:defRPr>
                <a:solidFill>
                  <a:schemeClr val="tx1"/>
                </a:solidFill>
              </a:defRPr>
            </a:lvl3pPr>
            <a:lvl4pPr marL="685800" indent="-228600">
              <a:defRPr>
                <a:solidFill>
                  <a:schemeClr val="tx1"/>
                </a:solidFill>
              </a:defRPr>
            </a:lvl4pPr>
            <a:lvl5pPr marL="971550" indent="-2286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224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6" y="2830323"/>
            <a:ext cx="11421028" cy="643404"/>
          </a:xfr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E301-E3BC-DA42-AF37-887069CA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966" y="3473727"/>
            <a:ext cx="8482068" cy="2139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20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828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6" y="2830323"/>
            <a:ext cx="11421028" cy="643404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E301-E3BC-DA42-AF37-887069CA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966" y="3473727"/>
            <a:ext cx="8482068" cy="21391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i="1"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1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ultimedi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563" y="1122363"/>
            <a:ext cx="5024437" cy="238760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3" y="3602038"/>
            <a:ext cx="5024437" cy="881185"/>
          </a:xfrm>
        </p:spPr>
        <p:txBody>
          <a:bodyPr lIns="324000" rIns="180000">
            <a:no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810ED-41B3-7991-462F-4FC3B37D5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4483223"/>
            <a:ext cx="5024437" cy="14556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i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44BD7D-2970-10D5-20CC-F60B0BCC97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113" y="468313"/>
            <a:ext cx="5475287" cy="5575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AFB21A-1110-2B11-C4F8-3CF074B38B68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A5BA6-CCE3-D91B-E488-F5B0788CA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C586831-F858-10B1-A949-576A5D837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24BF0E-0163-B6E7-7F62-F785D6EF5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 Layou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E301-E3BC-DA42-AF37-887069CA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374" y="1050925"/>
            <a:ext cx="8179898" cy="46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32CB18-78FA-C43D-A762-F7771C889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249" y="1050924"/>
            <a:ext cx="3159125" cy="46354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83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 Layout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E301-E3BC-DA42-AF37-887069CA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375" y="1050925"/>
            <a:ext cx="8189426" cy="46354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32CB18-78FA-C43D-A762-F7771C889A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249" y="1050924"/>
            <a:ext cx="3159125" cy="4635421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ysClr val="windowText" lastClr="000000"/>
                </a:solidFill>
              </a:defRPr>
            </a:lvl2pPr>
            <a:lvl3pPr>
              <a:defRPr>
                <a:solidFill>
                  <a:sysClr val="windowText" lastClr="000000"/>
                </a:solidFill>
              </a:defRPr>
            </a:lvl3pPr>
            <a:lvl4pPr>
              <a:defRPr>
                <a:solidFill>
                  <a:sysClr val="windowText" lastClr="000000"/>
                </a:solidFill>
              </a:defRPr>
            </a:lvl4pPr>
            <a:lvl5pPr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796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Point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A9300-5B57-A926-AE32-13DBA2DF2733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0A02C-B4BB-EED3-F72F-5D0DC84D6CED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1F7301-E2FB-47B0-293E-02C4E76CDCBD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DC7581-1956-3E8D-65F5-AE0C5E270A94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26E42F-5764-DF14-4880-E7B882BF60E6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89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E0FE5-4C91-87B1-8473-B2900CB6D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989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13846"/>
            <a:ext cx="5181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4C80DC-C26B-BC99-CE0A-C3B22C2CF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013846"/>
            <a:ext cx="5181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44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Points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A9300-5B57-A926-AE32-13DBA2DF2733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F0A02C-B4BB-EED3-F72F-5D0DC84D6CED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1F7301-E2FB-47B0-293E-02C4E76CDCBD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DC7581-1956-3E8D-65F5-AE0C5E270A94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26E42F-5764-DF14-4880-E7B882BF60E6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89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E0FE5-4C91-87B1-8473-B2900CB6D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9892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13846"/>
            <a:ext cx="5181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4C80DC-C26B-BC99-CE0A-C3B22C2CF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013846"/>
            <a:ext cx="5181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586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73" y="787400"/>
            <a:ext cx="9656855" cy="29622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5533-8329-B6E5-CCEA-B6DCE647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29" y="3749675"/>
            <a:ext cx="3383019" cy="1919285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2DF32B-B2F1-6504-4745-3F26857AAA2D}"/>
              </a:ext>
            </a:extLst>
          </p:cNvPr>
          <p:cNvCxnSpPr>
            <a:cxnSpLocks/>
          </p:cNvCxnSpPr>
          <p:nvPr/>
        </p:nvCxnSpPr>
        <p:spPr>
          <a:xfrm>
            <a:off x="0" y="366823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A0C148-727F-CD6E-D757-A2682011C0C8}"/>
              </a:ext>
            </a:extLst>
          </p:cNvPr>
          <p:cNvCxnSpPr>
            <a:cxnSpLocks/>
          </p:cNvCxnSpPr>
          <p:nvPr/>
        </p:nvCxnSpPr>
        <p:spPr>
          <a:xfrm>
            <a:off x="0" y="6138531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51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73" y="787400"/>
            <a:ext cx="9656855" cy="296227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5533-8329-B6E5-CCEA-B6DCE647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29" y="3749675"/>
            <a:ext cx="3383019" cy="1919285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2DF32B-B2F1-6504-4745-3F26857AAA2D}"/>
              </a:ext>
            </a:extLst>
          </p:cNvPr>
          <p:cNvCxnSpPr>
            <a:cxnSpLocks/>
          </p:cNvCxnSpPr>
          <p:nvPr/>
        </p:nvCxnSpPr>
        <p:spPr>
          <a:xfrm>
            <a:off x="0" y="366823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A0C148-727F-CD6E-D757-A2682011C0C8}"/>
              </a:ext>
            </a:extLst>
          </p:cNvPr>
          <p:cNvCxnSpPr>
            <a:cxnSpLocks/>
          </p:cNvCxnSpPr>
          <p:nvPr/>
        </p:nvCxnSpPr>
        <p:spPr>
          <a:xfrm>
            <a:off x="0" y="6138531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49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000">
              <a:schemeClr val="accent1"/>
            </a:gs>
            <a:gs pos="88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573" y="787400"/>
            <a:ext cx="9656855" cy="2962275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D5533-8329-B6E5-CCEA-B6DCE647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29" y="3749675"/>
            <a:ext cx="3383019" cy="1919285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2DF32B-B2F1-6504-4745-3F26857AAA2D}"/>
              </a:ext>
            </a:extLst>
          </p:cNvPr>
          <p:cNvCxnSpPr>
            <a:cxnSpLocks/>
          </p:cNvCxnSpPr>
          <p:nvPr/>
        </p:nvCxnSpPr>
        <p:spPr>
          <a:xfrm>
            <a:off x="0" y="366823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LG tex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E73568-99E3-1F95-8909-0E482DEFC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1713" y="366822"/>
            <a:ext cx="4500542" cy="5775253"/>
          </a:xfrm>
          <a:ln>
            <a:noFill/>
          </a:ln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E2DCE3-CD89-D0D1-BB44-F688097060B0}"/>
              </a:ext>
            </a:extLst>
          </p:cNvPr>
          <p:cNvCxnSpPr>
            <a:cxnSpLocks/>
          </p:cNvCxnSpPr>
          <p:nvPr/>
        </p:nvCxnSpPr>
        <p:spPr>
          <a:xfrm>
            <a:off x="7691713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6A8B75-1B17-D0AC-E016-BA5FB7A4741E}"/>
              </a:ext>
            </a:extLst>
          </p:cNvPr>
          <p:cNvCxnSpPr>
            <a:cxnSpLocks/>
          </p:cNvCxnSpPr>
          <p:nvPr/>
        </p:nvCxnSpPr>
        <p:spPr>
          <a:xfrm>
            <a:off x="11806514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2DF32B-B2F1-6504-4745-3F26857AAA2D}"/>
              </a:ext>
            </a:extLst>
          </p:cNvPr>
          <p:cNvCxnSpPr>
            <a:cxnSpLocks/>
          </p:cNvCxnSpPr>
          <p:nvPr/>
        </p:nvCxnSpPr>
        <p:spPr>
          <a:xfrm>
            <a:off x="0" y="366823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A0C148-727F-CD6E-D757-A2682011C0C8}"/>
              </a:ext>
            </a:extLst>
          </p:cNvPr>
          <p:cNvCxnSpPr>
            <a:cxnSpLocks/>
          </p:cNvCxnSpPr>
          <p:nvPr/>
        </p:nvCxnSpPr>
        <p:spPr>
          <a:xfrm>
            <a:off x="0" y="6138531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3280"/>
            <a:ext cx="7305972" cy="4654769"/>
          </a:xfrm>
        </p:spPr>
        <p:txBody>
          <a:bodyPr lIns="91440" tIns="0" bIns="0" anchor="b">
            <a:noAutofit/>
          </a:bodyPr>
          <a:lstStyle>
            <a:lvl1pPr>
              <a:lnSpc>
                <a:spcPct val="80000"/>
              </a:lnSpc>
              <a:defRPr sz="8800"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07FDB-BEFF-5452-C3DD-2F08175A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85" y="5129561"/>
            <a:ext cx="7305973" cy="810639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800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LG text + image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E73568-99E3-1F95-8909-0E482DEFC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1713" y="366822"/>
            <a:ext cx="4500542" cy="5775253"/>
          </a:xfrm>
          <a:ln>
            <a:noFill/>
          </a:ln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E2DCE3-CD89-D0D1-BB44-F688097060B0}"/>
              </a:ext>
            </a:extLst>
          </p:cNvPr>
          <p:cNvCxnSpPr>
            <a:cxnSpLocks/>
          </p:cNvCxnSpPr>
          <p:nvPr/>
        </p:nvCxnSpPr>
        <p:spPr>
          <a:xfrm>
            <a:off x="7691713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6A8B75-1B17-D0AC-E016-BA5FB7A4741E}"/>
              </a:ext>
            </a:extLst>
          </p:cNvPr>
          <p:cNvCxnSpPr>
            <a:cxnSpLocks/>
          </p:cNvCxnSpPr>
          <p:nvPr/>
        </p:nvCxnSpPr>
        <p:spPr>
          <a:xfrm>
            <a:off x="11806514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2DF32B-B2F1-6504-4745-3F26857AAA2D}"/>
              </a:ext>
            </a:extLst>
          </p:cNvPr>
          <p:cNvCxnSpPr>
            <a:cxnSpLocks/>
          </p:cNvCxnSpPr>
          <p:nvPr/>
        </p:nvCxnSpPr>
        <p:spPr>
          <a:xfrm>
            <a:off x="0" y="366823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A0C148-727F-CD6E-D757-A2682011C0C8}"/>
              </a:ext>
            </a:extLst>
          </p:cNvPr>
          <p:cNvCxnSpPr>
            <a:cxnSpLocks/>
          </p:cNvCxnSpPr>
          <p:nvPr/>
        </p:nvCxnSpPr>
        <p:spPr>
          <a:xfrm>
            <a:off x="0" y="6138531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3280"/>
            <a:ext cx="7305972" cy="4654769"/>
          </a:xfrm>
        </p:spPr>
        <p:txBody>
          <a:bodyPr lIns="91440" tIns="0" bIns="0" anchor="b">
            <a:noAutofit/>
          </a:bodyPr>
          <a:lstStyle>
            <a:lvl1pPr>
              <a:lnSpc>
                <a:spcPct val="80000"/>
              </a:lnSpc>
              <a:defRPr sz="8800">
                <a:solidFill>
                  <a:schemeClr val="tx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07FDB-BEFF-5452-C3DD-2F08175A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85" y="5129561"/>
            <a:ext cx="7305973" cy="810639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197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LG text + image Orang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000">
              <a:schemeClr val="accent1"/>
            </a:gs>
            <a:gs pos="88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5401-2351-040B-F8C0-E1AF65CC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E73568-99E3-1F95-8909-0E482DEFC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1713" y="366822"/>
            <a:ext cx="4500542" cy="5775253"/>
          </a:xfrm>
          <a:ln>
            <a:noFill/>
          </a:ln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E2DCE3-CD89-D0D1-BB44-F688097060B0}"/>
              </a:ext>
            </a:extLst>
          </p:cNvPr>
          <p:cNvCxnSpPr>
            <a:cxnSpLocks/>
          </p:cNvCxnSpPr>
          <p:nvPr/>
        </p:nvCxnSpPr>
        <p:spPr>
          <a:xfrm>
            <a:off x="7691713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4F9910-7370-3F3F-CC87-450932F7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3280"/>
            <a:ext cx="7305972" cy="4654769"/>
          </a:xfrm>
        </p:spPr>
        <p:txBody>
          <a:bodyPr lIns="91440" tIns="0" bIns="0" anchor="b">
            <a:noAutofit/>
          </a:bodyPr>
          <a:lstStyle>
            <a:lvl1pPr>
              <a:lnSpc>
                <a:spcPct val="80000"/>
              </a:lnSpc>
              <a:defRPr sz="8800">
                <a:solidFill>
                  <a:schemeClr val="bg1"/>
                </a:solidFill>
                <a:latin typeface="+mn-lt"/>
                <a:cs typeface="Rubik Light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07FDB-BEFF-5452-C3DD-2F08175A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85" y="5129561"/>
            <a:ext cx="7305973" cy="810639"/>
          </a:xfrm>
        </p:spPr>
        <p:txBody>
          <a:bodyPr lIns="32400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3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Multimedia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B7DA40-FF37-9717-3648-45CC71EED317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563" y="1122363"/>
            <a:ext cx="5024437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563" y="3602038"/>
            <a:ext cx="5024437" cy="881185"/>
          </a:xfrm>
        </p:spPr>
        <p:txBody>
          <a:bodyPr lIns="324000" rIns="180000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810ED-41B3-7991-462F-4FC3B37D5E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4483223"/>
            <a:ext cx="5024437" cy="145561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 i="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44BD7D-2970-10D5-20CC-F60B0BCC97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4113" y="468313"/>
            <a:ext cx="5475287" cy="5575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8" name="Picture 7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F9E8703-A164-B7D4-B42B-670373154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8B6D47-780E-9C31-73B9-402009EA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5B2C0BD-5D38-7228-4F8C-C0F86D9DA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1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Points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67" y="4327287"/>
            <a:ext cx="5486400" cy="179285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E0FE5-4C91-87B1-8473-B2900CB6D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844" y="4327286"/>
            <a:ext cx="5486400" cy="179285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67" y="3605884"/>
            <a:ext cx="54864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4C80DC-C26B-BC99-CE0A-C3B22C2CF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8844" y="3605884"/>
            <a:ext cx="54864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365E18-0B04-6A28-3396-1B366A5DC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122" y="1051315"/>
            <a:ext cx="5486400" cy="2553897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E5C46D9-8F34-FE34-34DB-996C738B24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8843" y="1050643"/>
            <a:ext cx="5486400" cy="2553897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9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Points + Image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67" y="4327287"/>
            <a:ext cx="5486400" cy="159726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E0FE5-4C91-87B1-8473-B2900CB6D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844" y="4327287"/>
            <a:ext cx="5486400" cy="159726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67" y="3605884"/>
            <a:ext cx="54864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4C80DC-C26B-BC99-CE0A-C3B22C2CF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8844" y="3605884"/>
            <a:ext cx="54864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365E18-0B04-6A28-3396-1B366A5DC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122" y="1051315"/>
            <a:ext cx="5486400" cy="2553897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E5C46D9-8F34-FE34-34DB-996C738B24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8843" y="1050643"/>
            <a:ext cx="5486400" cy="2553897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4254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Points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768" y="3052974"/>
            <a:ext cx="3035368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68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54070" y="3052974"/>
            <a:ext cx="3035368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4070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206373" y="3052974"/>
            <a:ext cx="3035368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6373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589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Points + Image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132150-6DE6-8512-3BF6-2C08AC4B9F8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047C16-6FE1-D005-873D-C79EFBC28FB0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1DE792-E97F-C09B-5BD8-FF842AA06FFF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768" y="3052974"/>
            <a:ext cx="3035368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68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54070" y="3052974"/>
            <a:ext cx="3035368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4070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206373" y="3052974"/>
            <a:ext cx="3035368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06373" y="2241195"/>
            <a:ext cx="3035368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F95396-257A-9753-17E7-92F764063FC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439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Points + Imag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486" y="5140936"/>
            <a:ext cx="3657600" cy="99092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88" y="4329157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71395" y="5140936"/>
            <a:ext cx="3657600" cy="99092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1395" y="4329157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41029" y="5140936"/>
            <a:ext cx="3657600" cy="99092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1029" y="4329157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D21891-B0CE-3192-276B-408D2BFC3A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5486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414F6AD-624C-9F54-05E0-19AB714921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71395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EDCF3A9-4DAB-01FC-605F-5925B46DEB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41029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2350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Points + Images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75E2D5-C6AE-2B49-3E43-F72847ED875E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3E2BB5-DF80-C8EA-EFB5-3FB3104E2500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1676B2-49A0-131B-CB25-5970F58035AE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E2C3FF-6B2C-0694-6759-3A9CC43BD551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486" y="4914688"/>
            <a:ext cx="3657600" cy="99092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488" y="4102909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70846" y="4914688"/>
            <a:ext cx="3657600" cy="99092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0846" y="4102909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53225" y="4914688"/>
            <a:ext cx="3657600" cy="99092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3225" y="4102909"/>
            <a:ext cx="36576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2D21891-B0CE-3192-276B-408D2BFC3AB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5486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414F6AD-624C-9F54-05E0-19AB714921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70846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EDCF3A9-4DAB-01FC-605F-5925B46DEB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225" y="1008063"/>
            <a:ext cx="3657600" cy="3017520"/>
          </a:xfrm>
          <a:ln w="63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7147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+ Ic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768" y="3052974"/>
            <a:ext cx="2320636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8768" y="3052974"/>
            <a:ext cx="2320636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68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35768" y="3052974"/>
            <a:ext cx="2320636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5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902768" y="3052974"/>
            <a:ext cx="2320636" cy="250188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5AC71C-250A-7E4E-11A4-712FBFC6A3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1768" y="1419298"/>
            <a:ext cx="731520" cy="731520"/>
          </a:xfrm>
        </p:spPr>
        <p:txBody>
          <a:bodyPr lIns="0" tIns="0" rIns="0" bIns="0"/>
          <a:lstStyle>
            <a:lvl1pPr marL="0" indent="0">
              <a:buFontTx/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7F61571D-465A-1C84-CF94-DE824BE6F6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68768" y="1419298"/>
            <a:ext cx="731520" cy="731520"/>
          </a:xfrm>
        </p:spPr>
        <p:txBody>
          <a:bodyPr lIns="0" tIns="0" rIns="0" bIns="0"/>
          <a:lstStyle>
            <a:lvl1pPr marL="0" indent="0">
              <a:buFontTx/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FAD9A609-CFCB-D559-0C3C-77637702F1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5768" y="1419298"/>
            <a:ext cx="731520" cy="731520"/>
          </a:xfrm>
        </p:spPr>
        <p:txBody>
          <a:bodyPr lIns="0" tIns="0" rIns="0" bIns="0"/>
          <a:lstStyle>
            <a:lvl1pPr marL="0" indent="0">
              <a:buFontTx/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60182895-0C73-44D2-00EC-A386F12DAF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33778" y="1419298"/>
            <a:ext cx="731520" cy="731520"/>
          </a:xfrm>
        </p:spPr>
        <p:txBody>
          <a:bodyPr lIns="0" tIns="0" rIns="0" bIns="0"/>
          <a:lstStyle>
            <a:lvl1pPr marL="0" indent="0">
              <a:buFontTx/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51551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+ Icon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5B8392-FAD2-2505-7601-9EE5B960A604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DEBC71-BDD6-4479-44B2-9C93315728C1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F4389EA-518D-EA10-E914-7B90695BEA88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3164C6-F43F-0E49-8843-29DBE884184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1768" y="3052974"/>
            <a:ext cx="2320636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8768" y="3052974"/>
            <a:ext cx="2320636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68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35768" y="3052974"/>
            <a:ext cx="2320636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5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902768" y="3052974"/>
            <a:ext cx="2320636" cy="250188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68" y="2241195"/>
            <a:ext cx="2320636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A0C89162-65F7-360D-4DDE-A384085217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1768" y="1419298"/>
            <a:ext cx="731520" cy="731520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568857C9-9812-1CB8-C85F-C8FE42AD5A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68768" y="1419298"/>
            <a:ext cx="731520" cy="731520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1EF37143-8871-6240-F14C-A0C51958DF4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5768" y="1419298"/>
            <a:ext cx="731520" cy="731520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7FD39986-0BB1-5933-8846-20B06F65DD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33778" y="1419298"/>
            <a:ext cx="731520" cy="731520"/>
          </a:xfrm>
        </p:spPr>
        <p:txBody>
          <a:bodyPr lIns="0" tIns="0" rIns="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54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+ Number 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7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64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4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831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1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498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8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9D6424-851C-82CB-609F-BCF24EA807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1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0D1271E-E830-06BC-EC55-C1870A4167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68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0812BB8-0389-D36B-DD8D-3B5E486268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35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7CA6803-3EE3-DFF9-DD8F-C2974EE67B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02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0E39A8-80AB-F106-8C2D-FD49F135F406}"/>
              </a:ext>
            </a:extLst>
          </p:cNvPr>
          <p:cNvCxnSpPr>
            <a:cxnSpLocks/>
          </p:cNvCxnSpPr>
          <p:nvPr/>
        </p:nvCxnSpPr>
        <p:spPr>
          <a:xfrm>
            <a:off x="9405256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35AA14-CBA1-1DF6-7ACB-394090F2ED56}"/>
              </a:ext>
            </a:extLst>
          </p:cNvPr>
          <p:cNvCxnSpPr>
            <a:cxnSpLocks/>
          </p:cNvCxnSpPr>
          <p:nvPr/>
        </p:nvCxnSpPr>
        <p:spPr>
          <a:xfrm>
            <a:off x="6736079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D70577-2958-9C4D-8880-5BC8CB423EAD}"/>
              </a:ext>
            </a:extLst>
          </p:cNvPr>
          <p:cNvCxnSpPr>
            <a:cxnSpLocks/>
          </p:cNvCxnSpPr>
          <p:nvPr/>
        </p:nvCxnSpPr>
        <p:spPr>
          <a:xfrm>
            <a:off x="4066902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1CDD4D-43AA-9FD9-97B6-CD3CAA7240BF}"/>
              </a:ext>
            </a:extLst>
          </p:cNvPr>
          <p:cNvCxnSpPr>
            <a:cxnSpLocks/>
          </p:cNvCxnSpPr>
          <p:nvPr/>
        </p:nvCxnSpPr>
        <p:spPr>
          <a:xfrm>
            <a:off x="1397725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30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 + Number 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7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7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164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4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831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1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9498874" y="3052974"/>
            <a:ext cx="1724530" cy="25018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8874" y="2154105"/>
            <a:ext cx="1724530" cy="72140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9D6424-851C-82CB-609F-BCF24EA807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1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0D1271E-E830-06BC-EC55-C1870A4167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68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0812BB8-0389-D36B-DD8D-3B5E4862681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35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7CA6803-3EE3-DFF9-DD8F-C2974EE67B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702037" y="2241195"/>
            <a:ext cx="616131" cy="721402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4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0E39A8-80AB-F106-8C2D-FD49F135F406}"/>
              </a:ext>
            </a:extLst>
          </p:cNvPr>
          <p:cNvCxnSpPr>
            <a:cxnSpLocks/>
          </p:cNvCxnSpPr>
          <p:nvPr/>
        </p:nvCxnSpPr>
        <p:spPr>
          <a:xfrm>
            <a:off x="9405256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35AA14-CBA1-1DF6-7ACB-394090F2ED56}"/>
              </a:ext>
            </a:extLst>
          </p:cNvPr>
          <p:cNvCxnSpPr>
            <a:cxnSpLocks/>
          </p:cNvCxnSpPr>
          <p:nvPr/>
        </p:nvCxnSpPr>
        <p:spPr>
          <a:xfrm>
            <a:off x="6736079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D70577-2958-9C4D-8880-5BC8CB423EAD}"/>
              </a:ext>
            </a:extLst>
          </p:cNvPr>
          <p:cNvCxnSpPr>
            <a:cxnSpLocks/>
          </p:cNvCxnSpPr>
          <p:nvPr/>
        </p:nvCxnSpPr>
        <p:spPr>
          <a:xfrm>
            <a:off x="4066902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1CDD4D-43AA-9FD9-97B6-CD3CAA7240BF}"/>
              </a:ext>
            </a:extLst>
          </p:cNvPr>
          <p:cNvCxnSpPr>
            <a:cxnSpLocks/>
          </p:cNvCxnSpPr>
          <p:nvPr/>
        </p:nvCxnSpPr>
        <p:spPr>
          <a:xfrm>
            <a:off x="1397725" y="2241195"/>
            <a:ext cx="0" cy="33136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5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9EDD68-1201-0671-671B-B7B90EAB0819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C2F3BE-14C5-189D-09C5-08A055ED97A8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04D5D0-70F8-6B72-933B-7B2CACDA4F5F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177332-5D0A-6359-8E7C-9CC359DFB015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DF6451-D044-0E7F-6E08-3A798862D8B8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117" y="368317"/>
            <a:ext cx="6302084" cy="1276332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71E076-261E-A104-F15A-EDB30994A9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2117" y="1784349"/>
            <a:ext cx="6302089" cy="4254493"/>
          </a:xfrm>
        </p:spPr>
        <p:txBody>
          <a:bodyPr>
            <a:noAutofit/>
          </a:bodyPr>
          <a:lstStyle>
            <a:lvl1pPr marL="342900" indent="-342900">
              <a:buClr>
                <a:schemeClr val="accent1"/>
              </a:buClr>
              <a:buSzPct val="100000"/>
              <a:buFont typeface="+mj-lt"/>
              <a:buAutoNum type="arabicPeriod"/>
              <a:defRPr sz="2000" b="1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EBB5F3D-6EF6-EDD3-E670-DA53CDFE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81F9847-38D3-75FE-6A15-2E08DEA50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0AC20E-EC95-5D28-8FD9-685B09A0C958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031FE5-8919-30BF-2FC0-B53A69603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  <p:pic>
        <p:nvPicPr>
          <p:cNvPr id="16" name="Picture Placeholder 6" descr="A close-up of a machine&#10;&#10;Description automatically generated">
            <a:extLst>
              <a:ext uri="{FF2B5EF4-FFF2-40B4-BE49-F238E27FC236}">
                <a16:creationId xmlns:a16="http://schemas.microsoft.com/office/drawing/2014/main" id="{3FFBD94E-0FAE-81E8-E41F-220A8EAAE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2340"/>
          <a:stretch>
            <a:fillRect/>
          </a:stretch>
        </p:blipFill>
        <p:spPr>
          <a:xfrm>
            <a:off x="7769720" y="367696"/>
            <a:ext cx="4036791" cy="57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915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-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7C9661-CBAE-CE5E-288C-AA4B2CADDEB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76083" y="1029787"/>
            <a:ext cx="2743200" cy="256282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0A207A06-3246-7EBC-38E8-DAE32527063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66111" y="1029787"/>
            <a:ext cx="2743200" cy="256282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FB4C8C2B-FFA5-E4C7-2A64-AD44C22E23E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71515" y="1029787"/>
            <a:ext cx="2743200" cy="256282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016F58B7-425A-B689-9C2C-22CDC91936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9654" y="1029787"/>
            <a:ext cx="2743200" cy="2562821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54" y="4348574"/>
            <a:ext cx="274320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654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0498A5-5785-936A-1BA4-0D0E23833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76083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532D29-470D-993A-888C-9E9CB7C694A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276083" y="4348574"/>
            <a:ext cx="274320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94B719A-6EDE-91DA-D14C-9636E9593B5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71515" y="4348574"/>
            <a:ext cx="274320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76A9DD0-AA3E-D136-2313-DCD4D1CA0B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1515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1DA24FE-0FBF-7769-0C5F-1BBE5F14AF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6111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12A134E-0198-6439-7799-0C175100FD6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066111" y="4348574"/>
            <a:ext cx="274320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1497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-Image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09B7AE-B810-580B-F513-710AA0B1B539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3BAC28-1326-F230-349B-0E69CF4DDF3E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D0600B-D6A4-CF71-8961-7C32D2D002A3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CFBA9E-2B6C-21AF-8CB4-200C1C6A0541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37C9661-CBAE-CE5E-288C-AA4B2CADDEB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267125" y="1029787"/>
            <a:ext cx="2743200" cy="2562821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0A207A06-3246-7EBC-38E8-DAE32527063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53005" y="1029787"/>
            <a:ext cx="2743200" cy="2562821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FB4C8C2B-FFA5-E4C7-2A64-AD44C22E23E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65978" y="1029787"/>
            <a:ext cx="2743200" cy="2562821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4" name="Picture Placeholder 27">
            <a:extLst>
              <a:ext uri="{FF2B5EF4-FFF2-40B4-BE49-F238E27FC236}">
                <a16:creationId xmlns:a16="http://schemas.microsoft.com/office/drawing/2014/main" id="{016F58B7-425A-B689-9C2C-22CDC919368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9652" y="1029787"/>
            <a:ext cx="2743200" cy="2562821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4" y="365126"/>
            <a:ext cx="11421028" cy="6434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652" y="4348574"/>
            <a:ext cx="274320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9652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0498A5-5785-936A-1BA4-0D0E238337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67125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532D29-470D-993A-888C-9E9CB7C694A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267125" y="4348574"/>
            <a:ext cx="274320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94B719A-6EDE-91DA-D14C-9636E9593B5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165978" y="4348574"/>
            <a:ext cx="274320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76A9DD0-AA3E-D136-2313-DCD4D1CA0B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5978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1DA24FE-0FBF-7769-0C5F-1BBE5F14AF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53005" y="3613865"/>
            <a:ext cx="274320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12A134E-0198-6439-7799-0C175100FD69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9053005" y="4348574"/>
            <a:ext cx="274320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6938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9665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9665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133573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3573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327481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7481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521389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1389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9B0D3C-4240-5E2B-F19A-BDB0C2B3A94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715297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109E143-EFA3-0657-AECB-A965F374E4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15297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18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92182B9-B6BC-B704-D208-50A1C6D0C5C6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3E161D-B455-BC3E-EF01-6E443024D28D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746A0A-2BD5-1200-CD7C-5447B46CD30F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592DD3-6C94-07FC-975C-DC2452BA631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94CC0-0813-033A-F978-90778ABFD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9665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ECC73C7-9C48-7DA1-EAB8-7717772766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9665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6366B2-10CA-3200-B261-E15EEA1E24B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133573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A0129B-0299-6D3B-8560-A12C6579CE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3573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78A6118-0C63-AD8D-10F7-F43F23A4062F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327481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AA8E8C0-20AA-B7FF-6B4A-1571958F21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27481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109852-BF07-1DB0-6D53-AEA8B474D9A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521389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C4D4C04-76F4-8CE3-E154-747E2579B3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1389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9B0D3C-4240-5E2B-F19A-BDB0C2B3A94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715297" y="3273017"/>
            <a:ext cx="1527260" cy="2501883"/>
          </a:xfrm>
        </p:spPr>
        <p:txBody>
          <a:bodyPr lIns="180000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109E143-EFA3-0657-AECB-A965F374E4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15297" y="2461238"/>
            <a:ext cx="1527260" cy="721402"/>
          </a:xfrm>
        </p:spPr>
        <p:txBody>
          <a:bodyPr lIns="144000" bIns="3600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470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+ Imag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47BD7FBE-2470-BC29-81FA-CFA9350F654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024263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D7AEA0-BA64-D39F-7501-4437FF71CF8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391877" y="4380374"/>
            <a:ext cx="214884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27">
            <a:extLst>
              <a:ext uri="{FF2B5EF4-FFF2-40B4-BE49-F238E27FC236}">
                <a16:creationId xmlns:a16="http://schemas.microsoft.com/office/drawing/2014/main" id="{484EB5A2-FEBB-B6A6-DE7E-F7224624246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40456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BFD5434-B455-811A-A89B-3CC66BC91A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1877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id="{9DB2A9E8-85ED-DAB8-B911-E85254792F9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656648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Picture Placeholder 27">
            <a:extLst>
              <a:ext uri="{FF2B5EF4-FFF2-40B4-BE49-F238E27FC236}">
                <a16:creationId xmlns:a16="http://schemas.microsoft.com/office/drawing/2014/main" id="{23DA9DA9-0C69-9738-17A2-FFD2FC3BD5C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91877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8D4C5BD9-2A35-AD7D-98DA-F15061CBACD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08070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794D399-ACAF-43A9-BE63-E51576A4C811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2708070" y="4380374"/>
            <a:ext cx="214884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3A92ED1-B559-C8FF-BABE-6B4E45DC4D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08070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A2ED3AD-1225-1323-2CDC-B9BECAB2062E}"/>
              </a:ext>
            </a:extLst>
          </p:cNvPr>
          <p:cNvSpPr>
            <a:spLocks noGrp="1"/>
          </p:cNvSpPr>
          <p:nvPr>
            <p:ph sz="half" idx="40"/>
          </p:nvPr>
        </p:nvSpPr>
        <p:spPr>
          <a:xfrm>
            <a:off x="5024263" y="4380374"/>
            <a:ext cx="214884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5319F04-DECE-B287-1C1E-E85CCF25E82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024263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6F84904-884B-B8E7-B4B0-34000929CB76}"/>
              </a:ext>
            </a:extLst>
          </p:cNvPr>
          <p:cNvSpPr>
            <a:spLocks noGrp="1"/>
          </p:cNvSpPr>
          <p:nvPr>
            <p:ph sz="half" idx="42"/>
          </p:nvPr>
        </p:nvSpPr>
        <p:spPr>
          <a:xfrm>
            <a:off x="7340456" y="4380374"/>
            <a:ext cx="214884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D3DC9019-DADF-3194-5E96-5C871F7D386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340456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F1BA1BC-AF6C-B76C-DD17-A396C83F9A87}"/>
              </a:ext>
            </a:extLst>
          </p:cNvPr>
          <p:cNvSpPr>
            <a:spLocks noGrp="1"/>
          </p:cNvSpPr>
          <p:nvPr>
            <p:ph sz="half" idx="44"/>
          </p:nvPr>
        </p:nvSpPr>
        <p:spPr>
          <a:xfrm>
            <a:off x="9656648" y="4380374"/>
            <a:ext cx="2148840" cy="118007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E595537-41A2-A929-DC16-222660027D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56648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7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 + Images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6E562A-EEDF-6AFC-EBBF-36AF1DEDAF1B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B61055-0C2D-6D96-9F09-5272A32DAC6F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0EE6362-259E-5587-149A-1E64F28F8D2F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363A31-0349-C389-83A1-7095E6556691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B06FA4-87C1-1405-E0A0-20FB0B51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44E25-D67D-B7A8-2149-302B2F74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47BD7FBE-2470-BC29-81FA-CFA9350F654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026055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D7AEA0-BA64-D39F-7501-4437FF71CF8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397663" y="4380374"/>
            <a:ext cx="214884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27">
            <a:extLst>
              <a:ext uri="{FF2B5EF4-FFF2-40B4-BE49-F238E27FC236}">
                <a16:creationId xmlns:a16="http://schemas.microsoft.com/office/drawing/2014/main" id="{484EB5A2-FEBB-B6A6-DE7E-F7224624246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340251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BFD5434-B455-811A-A89B-3CC66BC91A8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7663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:a16="http://schemas.microsoft.com/office/drawing/2014/main" id="{9DB2A9E8-85ED-DAB8-B911-E85254792F9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654445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Picture Placeholder 27">
            <a:extLst>
              <a:ext uri="{FF2B5EF4-FFF2-40B4-BE49-F238E27FC236}">
                <a16:creationId xmlns:a16="http://schemas.microsoft.com/office/drawing/2014/main" id="{23DA9DA9-0C69-9738-17A2-FFD2FC3BD5C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97663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8D4C5BD9-2A35-AD7D-98DA-F15061CBACD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11859" y="1037737"/>
            <a:ext cx="2148840" cy="2562821"/>
          </a:xfrm>
          <a:ln w="6350"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794D399-ACAF-43A9-BE63-E51576A4C811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2711859" y="4380374"/>
            <a:ext cx="214884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83A92ED1-B559-C8FF-BABE-6B4E45DC4D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11859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A2ED3AD-1225-1323-2CDC-B9BECAB2062E}"/>
              </a:ext>
            </a:extLst>
          </p:cNvPr>
          <p:cNvSpPr>
            <a:spLocks noGrp="1"/>
          </p:cNvSpPr>
          <p:nvPr>
            <p:ph sz="half" idx="40"/>
          </p:nvPr>
        </p:nvSpPr>
        <p:spPr>
          <a:xfrm>
            <a:off x="5026055" y="4380374"/>
            <a:ext cx="214884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5319F04-DECE-B287-1C1E-E85CCF25E82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026055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6F84904-884B-B8E7-B4B0-34000929CB76}"/>
              </a:ext>
            </a:extLst>
          </p:cNvPr>
          <p:cNvSpPr>
            <a:spLocks noGrp="1"/>
          </p:cNvSpPr>
          <p:nvPr>
            <p:ph sz="half" idx="42"/>
          </p:nvPr>
        </p:nvSpPr>
        <p:spPr>
          <a:xfrm>
            <a:off x="7340251" y="4380374"/>
            <a:ext cx="214884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D3DC9019-DADF-3194-5E96-5C871F7D386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340251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F1BA1BC-AF6C-B76C-DD17-A396C83F9A87}"/>
              </a:ext>
            </a:extLst>
          </p:cNvPr>
          <p:cNvSpPr>
            <a:spLocks noGrp="1"/>
          </p:cNvSpPr>
          <p:nvPr>
            <p:ph sz="half" idx="44"/>
          </p:nvPr>
        </p:nvSpPr>
        <p:spPr>
          <a:xfrm>
            <a:off x="9654445" y="4380374"/>
            <a:ext cx="2148840" cy="1180079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E595537-41A2-A929-DC16-222660027DE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9654445" y="3629765"/>
            <a:ext cx="2148840" cy="721402"/>
          </a:xfrm>
        </p:spPr>
        <p:txBody>
          <a:bodyPr lIns="252000" bIns="36000" anchor="b">
            <a:no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43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5AF4-9AE1-D101-CD3D-A02FFF46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A0ED0-3E07-1DA6-5032-F5EF91E0B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5078"/>
            <a:ext cx="51206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AF261-449D-6DE1-0435-7F2379CFF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990"/>
            <a:ext cx="5120640" cy="333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C46B-7297-EC01-7E25-5C2FB5FAD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2102" y="1735078"/>
            <a:ext cx="51206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E9E23-46B1-7526-6932-0AB3A192C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2102" y="2558990"/>
            <a:ext cx="5120640" cy="333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14590-FA61-0CFB-4997-4C2F62CD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0248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6FC563D-C80A-3C4C-C75D-DC48DC92046D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3B458C-9059-32FB-4221-38264769687A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7A974B-82BC-E339-7BC6-364FE5ED6AD9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629206-0FB4-CBEC-A0CE-D19189EB7580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BD5AF4-9AE1-D101-CD3D-A02FFF46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A0ED0-3E07-1DA6-5032-F5EF91E0B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5553"/>
            <a:ext cx="51206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AF261-449D-6DE1-0435-7F2379CFF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49465"/>
            <a:ext cx="5120640" cy="33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C46B-7297-EC01-7E25-5C2FB5FAD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2102" y="1725553"/>
            <a:ext cx="51206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E9E23-46B1-7526-6932-0AB3A192C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2102" y="2549465"/>
            <a:ext cx="5120640" cy="33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E14590-FA61-0CFB-4997-4C2F62CD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56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0" y="365126"/>
            <a:ext cx="11338163" cy="64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42D68-68C2-D8EB-B85E-98FC3F1D8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1" y="1272990"/>
            <a:ext cx="11171197" cy="386278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bg1"/>
                </a:solidFill>
              </a:defRPr>
            </a:lvl2pPr>
            <a:lvl3pPr marL="457200" indent="-228600">
              <a:defRPr>
                <a:solidFill>
                  <a:schemeClr val="bg1"/>
                </a:solidFill>
              </a:defRPr>
            </a:lvl3pPr>
            <a:lvl4pPr marL="685800" indent="-228600">
              <a:defRPr>
                <a:solidFill>
                  <a:schemeClr val="bg1"/>
                </a:solidFill>
              </a:defRPr>
            </a:lvl4pPr>
            <a:lvl5pPr marL="971550" indent="-22860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87DFC-9DAD-0080-DA70-931C52F4FA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313" y="5345113"/>
            <a:ext cx="11134725" cy="717550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900"/>
            </a:lvl1pPr>
            <a:lvl2pPr marL="457200" indent="0">
              <a:lnSpc>
                <a:spcPct val="90000"/>
              </a:lnSpc>
              <a:spcAft>
                <a:spcPts val="0"/>
              </a:spcAft>
              <a:buNone/>
              <a:defRPr sz="900"/>
            </a:lvl2pPr>
            <a:lvl3pPr marL="914400" indent="0">
              <a:lnSpc>
                <a:spcPct val="90000"/>
              </a:lnSpc>
              <a:spcAft>
                <a:spcPts val="0"/>
              </a:spcAft>
              <a:buNone/>
              <a:defRPr sz="900"/>
            </a:lvl3pPr>
            <a:lvl4pPr marL="1371600" indent="0">
              <a:lnSpc>
                <a:spcPct val="90000"/>
              </a:lnSpc>
              <a:spcAft>
                <a:spcPts val="0"/>
              </a:spcAft>
              <a:buNone/>
              <a:defRPr sz="900"/>
            </a:lvl4pPr>
            <a:lvl5pPr marL="1828800" indent="0">
              <a:lnSpc>
                <a:spcPct val="90000"/>
              </a:lnSpc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2A5C6D-D601-B172-3174-A96ECC9CD0A0}"/>
              </a:ext>
            </a:extLst>
          </p:cNvPr>
          <p:cNvCxnSpPr>
            <a:cxnSpLocks/>
          </p:cNvCxnSpPr>
          <p:nvPr/>
        </p:nvCxnSpPr>
        <p:spPr>
          <a:xfrm>
            <a:off x="472283" y="5240445"/>
            <a:ext cx="11247435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27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0BD-5797-E85D-57DF-17E6A10F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2" y="365126"/>
            <a:ext cx="11330261" cy="6434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4AF62-8FC3-AC4D-C2DA-380EE2EA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AE6F3-6353-5E91-F29D-90CD82959B8C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6736BB1-BA2E-A0D6-1000-8F5A792FA747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CF1E12-5F06-DBD1-21B6-8780B25EE5A5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9ECD86-661E-FFF6-BEC1-CDAA2A5229A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124AFD-B3FA-3166-9045-CDD388E24CD4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4B4BB-1D01-F94C-85F0-47289B56F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3872824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228600" indent="-228600">
              <a:defRPr>
                <a:solidFill>
                  <a:schemeClr val="tx1"/>
                </a:solidFill>
              </a:defRPr>
            </a:lvl2pPr>
            <a:lvl3pPr marL="457200" indent="-228600">
              <a:defRPr>
                <a:solidFill>
                  <a:schemeClr val="tx1"/>
                </a:solidFill>
              </a:defRPr>
            </a:lvl3pPr>
            <a:lvl4pPr marL="685800" indent="-228600">
              <a:defRPr>
                <a:solidFill>
                  <a:schemeClr val="tx1"/>
                </a:solidFill>
              </a:defRPr>
            </a:lvl4pPr>
            <a:lvl5pPr marL="971550" indent="-2286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4B2EDB6-5A00-B9AA-20C8-49772D0AA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313" y="5345113"/>
            <a:ext cx="11134725" cy="717550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900">
                <a:solidFill>
                  <a:schemeClr val="tx1"/>
                </a:solidFill>
              </a:defRPr>
            </a:lvl1pPr>
            <a:lvl2pPr marL="457200" indent="0">
              <a:lnSpc>
                <a:spcPct val="90000"/>
              </a:lnSpc>
              <a:spcAft>
                <a:spcPts val="0"/>
              </a:spcAft>
              <a:buNone/>
              <a:defRPr sz="900"/>
            </a:lvl2pPr>
            <a:lvl3pPr marL="914400" indent="0">
              <a:lnSpc>
                <a:spcPct val="90000"/>
              </a:lnSpc>
              <a:spcAft>
                <a:spcPts val="0"/>
              </a:spcAft>
              <a:buNone/>
              <a:defRPr sz="900"/>
            </a:lvl3pPr>
            <a:lvl4pPr marL="1371600" indent="0">
              <a:lnSpc>
                <a:spcPct val="90000"/>
              </a:lnSpc>
              <a:spcAft>
                <a:spcPts val="0"/>
              </a:spcAft>
              <a:buNone/>
              <a:defRPr sz="900"/>
            </a:lvl4pPr>
            <a:lvl5pPr marL="1828800" indent="0">
              <a:lnSpc>
                <a:spcPct val="90000"/>
              </a:lnSpc>
              <a:spcAft>
                <a:spcPts val="0"/>
              </a:spcAft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9A44EC-B092-A3A1-C6BF-8B78378AE039}"/>
              </a:ext>
            </a:extLst>
          </p:cNvPr>
          <p:cNvCxnSpPr>
            <a:cxnSpLocks/>
          </p:cNvCxnSpPr>
          <p:nvPr/>
        </p:nvCxnSpPr>
        <p:spPr>
          <a:xfrm>
            <a:off x="472283" y="5240445"/>
            <a:ext cx="11247435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6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98D0D4-A0DE-E91E-F234-ACD36DFA0C81}"/>
              </a:ext>
            </a:extLst>
          </p:cNvPr>
          <p:cNvSpPr/>
          <p:nvPr/>
        </p:nvSpPr>
        <p:spPr>
          <a:xfrm>
            <a:off x="0" y="0"/>
            <a:ext cx="77596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9EDD68-1201-0671-671B-B7B90EAB0819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4C2F3BE-14C5-189D-09C5-08A055ED97A8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04D5D0-70F8-6B72-933B-7B2CACDA4F5F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177332-5D0A-6359-8E7C-9CC359DFB015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DF6451-D044-0E7F-6E08-3A798862D8B8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B579943-8890-7484-AEB2-BC6D55F2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117" y="368317"/>
            <a:ext cx="6302084" cy="1276332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71E076-261E-A104-F15A-EDB30994A9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2117" y="1784349"/>
            <a:ext cx="6302089" cy="4225923"/>
          </a:xfrm>
        </p:spPr>
        <p:txBody>
          <a:bodyPr>
            <a:noAutofit/>
          </a:bodyPr>
          <a:lstStyle>
            <a:lvl1pPr marL="342900" indent="-342900">
              <a:buClr>
                <a:schemeClr val="accent1"/>
              </a:buClr>
              <a:buSzPct val="100000"/>
              <a:buFont typeface="+mj-lt"/>
              <a:buAutoNum type="arabicPeriod"/>
              <a:defRPr sz="20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DDC62D-59AF-F751-F513-A593AFCB7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945A5BB-D7E1-0A5E-4DA9-15771DDCD6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pic>
        <p:nvPicPr>
          <p:cNvPr id="16" name="Picture Placeholder 6" descr="A close-up of a machine&#10;&#10;Description automatically generated">
            <a:extLst>
              <a:ext uri="{FF2B5EF4-FFF2-40B4-BE49-F238E27FC236}">
                <a16:creationId xmlns:a16="http://schemas.microsoft.com/office/drawing/2014/main" id="{5CCD7C90-A4FE-DD00-EAF0-99007A106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2340"/>
          <a:stretch>
            <a:fillRect/>
          </a:stretch>
        </p:blipFill>
        <p:spPr>
          <a:xfrm>
            <a:off x="7769720" y="367696"/>
            <a:ext cx="4036791" cy="57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5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573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L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04D6C-5818-4A88-7038-ED85C5CB57C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4FFFB-A1E0-A92A-C9E7-1FA33B9D285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498909-CB8E-4A03-9250-EAB34466A796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D57329-90C2-52B4-F33B-807954A90CF2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2AD61-F7E6-6326-6E78-167A4B19AC02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yellow and orange lines on a black background&#10;&#10;Description automatically generated">
            <a:extLst>
              <a:ext uri="{FF2B5EF4-FFF2-40B4-BE49-F238E27FC236}">
                <a16:creationId xmlns:a16="http://schemas.microsoft.com/office/drawing/2014/main" id="{CF29A6D4-59E6-0254-74FF-4ABAC05034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" y="6271671"/>
            <a:ext cx="561858" cy="5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4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6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0A0006-0E83-9276-7E27-3A96826BAE85}"/>
              </a:ext>
            </a:extLst>
          </p:cNvPr>
          <p:cNvCxnSpPr>
            <a:cxnSpLocks/>
          </p:cNvCxnSpPr>
          <p:nvPr/>
        </p:nvCxnSpPr>
        <p:spPr>
          <a:xfrm>
            <a:off x="413359" y="3254104"/>
            <a:ext cx="11393153" cy="0"/>
          </a:xfrm>
          <a:prstGeom prst="line">
            <a:avLst/>
          </a:prstGeom>
          <a:ln w="12700">
            <a:solidFill>
              <a:schemeClr val="accent2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BB54CF-3079-D69A-EB72-4978B1235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01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D241D4D-2980-B0BE-1C6D-8E10D30FC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904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55DFE9B-12DD-3F8D-350C-3810DBEB52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408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F53CD3-D853-6924-6A69-A847473FDA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911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379FF91-B90C-86CF-DBFE-B41A8F1CA8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415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8F28846-8E98-4B64-E078-48F375451F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4918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76AE92-CB51-2CF1-506A-4393A85EB68A}"/>
              </a:ext>
            </a:extLst>
          </p:cNvPr>
          <p:cNvSpPr/>
          <p:nvPr/>
        </p:nvSpPr>
        <p:spPr>
          <a:xfrm>
            <a:off x="87401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47394A-B1C2-7DCF-1344-09056B616918}"/>
              </a:ext>
            </a:extLst>
          </p:cNvPr>
          <p:cNvSpPr/>
          <p:nvPr/>
        </p:nvSpPr>
        <p:spPr>
          <a:xfrm>
            <a:off x="276904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17838-9C8C-39F9-0712-C5F4DB16628F}"/>
              </a:ext>
            </a:extLst>
          </p:cNvPr>
          <p:cNvSpPr/>
          <p:nvPr/>
        </p:nvSpPr>
        <p:spPr>
          <a:xfrm>
            <a:off x="466408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A0FEB-944A-7C73-1A7E-367F7467CA3E}"/>
              </a:ext>
            </a:extLst>
          </p:cNvPr>
          <p:cNvSpPr/>
          <p:nvPr/>
        </p:nvSpPr>
        <p:spPr>
          <a:xfrm>
            <a:off x="655911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6BCDCE-FD76-49FC-6BF2-F437D9CFC043}"/>
              </a:ext>
            </a:extLst>
          </p:cNvPr>
          <p:cNvSpPr/>
          <p:nvPr/>
        </p:nvSpPr>
        <p:spPr>
          <a:xfrm>
            <a:off x="845415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E29E7-1F7F-5192-2235-4F57D9325797}"/>
              </a:ext>
            </a:extLst>
          </p:cNvPr>
          <p:cNvSpPr/>
          <p:nvPr/>
        </p:nvSpPr>
        <p:spPr>
          <a:xfrm>
            <a:off x="1034918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4DB86787-FF38-56C6-979E-69BA4C694A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510" y="1072951"/>
            <a:ext cx="11340878" cy="18584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20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 6 L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04D6C-5818-4A88-7038-ED85C5CB57C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4FFFB-A1E0-A92A-C9E7-1FA33B9D285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498909-CB8E-4A03-9250-EAB34466A796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D57329-90C2-52B4-F33B-807954A90CF2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2AD61-F7E6-6326-6E78-167A4B19AC02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E6F8E7-B87A-6D2C-098D-2B979889385A}"/>
              </a:ext>
            </a:extLst>
          </p:cNvPr>
          <p:cNvCxnSpPr>
            <a:cxnSpLocks/>
          </p:cNvCxnSpPr>
          <p:nvPr/>
        </p:nvCxnSpPr>
        <p:spPr>
          <a:xfrm>
            <a:off x="413359" y="3254104"/>
            <a:ext cx="11393153" cy="0"/>
          </a:xfrm>
          <a:prstGeom prst="line">
            <a:avLst/>
          </a:prstGeom>
          <a:ln w="12700">
            <a:solidFill>
              <a:schemeClr val="accent2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99E50E2-8C5F-2C49-9938-A7C8A824C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01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7EACB53-93C6-DA2F-A6E9-B2FA184062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904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4976B93-5350-7B31-997C-842DC45D4D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408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DD529D7-6CEF-D39A-5407-F54F15ABF0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911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61960DB-AF5E-D1C0-6488-686040992C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4152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963865A-6BC3-68FD-5D26-689DB19772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49187" y="3426867"/>
            <a:ext cx="1457325" cy="2395538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2B3B5A-EC9A-7CD1-ECB1-363DCC12B686}"/>
              </a:ext>
            </a:extLst>
          </p:cNvPr>
          <p:cNvSpPr/>
          <p:nvPr/>
        </p:nvSpPr>
        <p:spPr>
          <a:xfrm>
            <a:off x="87401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7C1AB-D683-ABA2-21D2-636A335119BB}"/>
              </a:ext>
            </a:extLst>
          </p:cNvPr>
          <p:cNvSpPr/>
          <p:nvPr/>
        </p:nvSpPr>
        <p:spPr>
          <a:xfrm>
            <a:off x="276904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6184B8-E03E-C7A1-2BFD-F110C101B7B2}"/>
              </a:ext>
            </a:extLst>
          </p:cNvPr>
          <p:cNvSpPr/>
          <p:nvPr/>
        </p:nvSpPr>
        <p:spPr>
          <a:xfrm>
            <a:off x="466408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77D08B-D5AB-66A9-4926-4DBAAE613845}"/>
              </a:ext>
            </a:extLst>
          </p:cNvPr>
          <p:cNvSpPr/>
          <p:nvPr/>
        </p:nvSpPr>
        <p:spPr>
          <a:xfrm>
            <a:off x="655911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CF2B21-1888-56C5-76F0-B65FC5CEB614}"/>
              </a:ext>
            </a:extLst>
          </p:cNvPr>
          <p:cNvSpPr/>
          <p:nvPr/>
        </p:nvSpPr>
        <p:spPr>
          <a:xfrm>
            <a:off x="8454152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96CB1E3-B687-C98A-0606-C44406F86AA3}"/>
              </a:ext>
            </a:extLst>
          </p:cNvPr>
          <p:cNvSpPr/>
          <p:nvPr/>
        </p:nvSpPr>
        <p:spPr>
          <a:xfrm>
            <a:off x="10349187" y="3172636"/>
            <a:ext cx="162936" cy="162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1DF47C2-95FB-30D1-16FA-A1EF5A26B6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5510" y="1072951"/>
            <a:ext cx="11340878" cy="18584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3" name="Picture 2" descr="A yellow and orange lines on a black background&#10;&#10;Description automatically generated">
            <a:extLst>
              <a:ext uri="{FF2B5EF4-FFF2-40B4-BE49-F238E27FC236}">
                <a16:creationId xmlns:a16="http://schemas.microsoft.com/office/drawing/2014/main" id="{FD4B5B1E-2345-8A15-042B-78ED73A0D2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" y="6271671"/>
            <a:ext cx="561858" cy="5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86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_Collection_Imag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D42EFD-C2BE-6ABC-4A13-89211C74FE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37632" y="3573426"/>
            <a:ext cx="2468880" cy="228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buClr>
                <a:schemeClr val="accent1"/>
              </a:buClr>
              <a:buSzPct val="100000"/>
              <a:defRPr>
                <a:solidFill>
                  <a:schemeClr val="bg1"/>
                </a:solidFill>
              </a:defRPr>
            </a:lvl2pPr>
            <a:lvl3pPr marL="461963" indent="-228600"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8ED60DD-F95D-B2A1-E1B5-B47DE7EC05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2002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A222178-5BB4-2047-2CBC-B9799872B6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9817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F10B83D-27C8-B182-81D6-4AC3DC4B2F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32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AF731A3-6BA8-5BA6-067E-F1814D4AC44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42002" y="3573426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E693A19-A847-EBC2-6F6F-D500E74B42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9817" y="3573426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36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_Collection_Images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9C97688-23C7-FE46-667C-363BCED923F1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C90D1ED-A1A3-FD10-3539-61E8DD4C3E9C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2B0033-3264-7B3C-9E43-58F1C03149EA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3DF9E1-3A7A-1CBD-B48F-5F18EAFEDE6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94DABEB-9A4C-F228-AB85-DFBE7C93B8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37632" y="3573426"/>
            <a:ext cx="2468880" cy="2286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buClr>
                <a:schemeClr val="accent1"/>
              </a:buClr>
              <a:buSzPct val="100000"/>
              <a:defRPr>
                <a:solidFill>
                  <a:schemeClr val="bg1"/>
                </a:solidFill>
              </a:defRPr>
            </a:lvl2pPr>
            <a:lvl3pPr marL="461963" indent="-228600"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29FBE494-4851-660B-C7F9-82B0985448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2002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30BCBDAC-D25D-3DFD-10F4-D70413AD89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9817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6F3244A5-0474-7911-F0AF-CB39791DBE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32" y="1008530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B9E014BD-4158-6DDB-EDEC-2BA0306360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42002" y="3573426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CBC51774-3E98-344F-15E9-DA3F8F19ADB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9817" y="3573426"/>
            <a:ext cx="2468880" cy="22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935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6" y="365125"/>
            <a:ext cx="4572000" cy="1439481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51F409-19B6-CCE2-BA4B-BB96DB5FC6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763" y="1804607"/>
            <a:ext cx="4572000" cy="4205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85D4F36-34AC-D877-6916-C3D5DFAAF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1545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960BC2C-3EEE-76AC-BF03-FD7098228F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49775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EAE9C73-9C63-803C-5CC7-7B8F1B2FA9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006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9474386-59F1-7F33-A157-1279ECC8E8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1545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C352247-E369-E720-F172-3C35DC25B6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49775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6FD05ED0-3BAF-B559-DF25-903B6CC153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78006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8428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6B2C9-AC43-FEDB-25BE-3407071F89C5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965168-D08A-331E-33A7-5BD8C37E9D3D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257005-9C8C-31A7-E583-6B8B6D0BC177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67F161-360C-50D8-F086-7F03A03EF030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6" y="365125"/>
            <a:ext cx="4572000" cy="1439481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66C19A-CCDF-E280-0586-59D16CDF51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21545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51F409-19B6-CCE2-BA4B-BB96DB5FC6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5763" y="1804607"/>
            <a:ext cx="4572000" cy="4107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0472CC5-226E-5E7B-7E4B-CA2B4B6BB9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49775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A313F610-99A9-FA8C-CFE0-207586D42C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78006" y="453902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4E2824E5-720B-258C-25AA-6F1A8F8ED6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21545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1D9E26B5-505B-8651-8F3A-9EB43DADA33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49775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0CB771A4-F045-3679-1338-FF42B0B1F45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78006" y="2754698"/>
            <a:ext cx="2148840" cy="214884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795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V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5126"/>
            <a:ext cx="11421027" cy="727694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66C19A-CCDF-E280-0586-59D16CDF51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8814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7BA22C-E30F-B40F-47A8-CC7244A740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91402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1539CF2-C981-D498-2F0B-5FD6019631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6578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09DD010-5B1F-27B6-5318-7F32B5EDD6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9166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2BE0060-E71C-38ED-A38F-BE943403C8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03990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D544E92-BE33-FB66-3C05-FAD2523CB2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41753" y="264867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2AEF433-3DF8-F850-04B0-3A542D15A8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8814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0703BEB-8352-8071-E4F2-741506609E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91402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30949E-7C09-D093-9840-DC8EC558F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3990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48706CD-48BC-7077-96AE-6956A02CF5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6578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0A5A46-93F9-7D61-8C6D-2355771B5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9166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DECF4BC-60D9-0F5D-AC9F-0D0C395CAD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141753" y="4276726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D17E10F-BF53-6138-F002-96ECDB0C3C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5485" y="1247698"/>
            <a:ext cx="11421027" cy="1183268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8676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0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V1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5126"/>
            <a:ext cx="11421027" cy="770563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66C19A-CCDF-E280-0586-59D16CDF51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512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7BA22C-E30F-B40F-47A8-CC7244A740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73560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1539CF2-C981-D498-2F0B-5FD6019631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7656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09DD010-5B1F-27B6-5318-7F32B5EDD6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24704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2BE0060-E71C-38ED-A38F-BE943403C8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90608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D544E92-BE33-FB66-3C05-FAD2523CB2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41753" y="242565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2AEF433-3DF8-F850-04B0-3A542D15A8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6512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0703BEB-8352-8071-E4F2-741506609E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73560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30949E-7C09-D093-9840-DC8EC558F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90608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48706CD-48BC-7077-96AE-6956A02CF5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07656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0A5A46-93F9-7D61-8C6D-2355771B5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4704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DECF4BC-60D9-0F5D-AC9F-0D0C395CAD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141753" y="4053704"/>
            <a:ext cx="1516037" cy="171450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DEE47AE-4A0F-56AF-1F99-98F1E7190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5485" y="1247698"/>
            <a:ext cx="11421027" cy="11832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97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-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3AD3A7-6E28-A8F8-A6A8-EB2C1C38515C}"/>
              </a:ext>
            </a:extLst>
          </p:cNvPr>
          <p:cNvSpPr/>
          <p:nvPr/>
        </p:nvSpPr>
        <p:spPr>
          <a:xfrm>
            <a:off x="0" y="0"/>
            <a:ext cx="60957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F845B2-2FA2-E8E5-AF75-16550F6BC9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65125"/>
            <a:ext cx="5710238" cy="57804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2117" y="368317"/>
            <a:ext cx="4371754" cy="155277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71E076-261E-A104-F15A-EDB30994A9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2117" y="3062177"/>
            <a:ext cx="4371754" cy="247207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7ABF6-2D43-8B6D-42D8-7541149A09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1563" y="1921096"/>
            <a:ext cx="4371975" cy="77628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spcAft>
                <a:spcPts val="0"/>
              </a:spcAft>
              <a:buNone/>
              <a:defRPr sz="1800" b="1" cap="all" baseline="0">
                <a:solidFill>
                  <a:schemeClr val="tx2"/>
                </a:solidFill>
              </a:defRPr>
            </a:lvl2pPr>
            <a:lvl3pPr marL="914400" indent="0">
              <a:spcAft>
                <a:spcPts val="0"/>
              </a:spcAft>
              <a:buNone/>
              <a:defRPr sz="1800" b="1" cap="all" baseline="0">
                <a:solidFill>
                  <a:schemeClr val="tx2"/>
                </a:solidFill>
              </a:defRPr>
            </a:lvl3pPr>
            <a:lvl4pPr marL="1371600" indent="0">
              <a:spcAft>
                <a:spcPts val="0"/>
              </a:spcAft>
              <a:buNone/>
              <a:defRPr sz="1800" b="1" cap="all" baseline="0">
                <a:solidFill>
                  <a:schemeClr val="tx2"/>
                </a:solidFill>
              </a:defRPr>
            </a:lvl4pPr>
            <a:lvl5pPr marL="1828800" indent="0">
              <a:spcAft>
                <a:spcPts val="0"/>
              </a:spcAft>
              <a:buNone/>
              <a:defRPr sz="1800" b="1" cap="all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D5654F-F4EF-3431-72F6-628A328614EE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1F5B98-3D5B-1359-76DB-CB79F534E4A8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8A7B0AD-514C-A2FD-6580-955CB36BCFBD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2F552A-CF4B-43BA-0563-8C199AB47A08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A37869B-EF53-F77B-A946-6B779761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2446FFB-5DD7-9A8F-E2E2-3BE256F3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D62F96B-D018-DDFA-2CA8-84B29FEF8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v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5126"/>
            <a:ext cx="5507779" cy="151603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7BA22C-E30F-B40F-47A8-CC7244A740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034" y="866924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1539CF2-C981-D498-2F0B-5FD6019631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9525" y="355191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09DD010-5B1F-27B6-5318-7F32B5EDD6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1034" y="355191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2BE0060-E71C-38ED-A38F-BE943403C8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2544" y="866924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D544E92-BE33-FB66-3C05-FAD2523CB2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52544" y="3551919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0703BEB-8352-8071-E4F2-741506609E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31034" y="256213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30949E-7C09-D093-9840-DC8EC558F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2544" y="256213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48706CD-48BC-7077-96AE-6956A02CF5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9524" y="5267148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0A5A46-93F9-7D61-8C6D-2355771B5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31034" y="5267148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DECF4BC-60D9-0F5D-AC9F-0D0C395CAD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52544" y="5267148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DEE47AE-4A0F-56AF-1F99-98F1E7190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5486" y="1993172"/>
            <a:ext cx="5507778" cy="3716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3DA472-233E-2826-DD47-EDB9BB8ACA7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09524" y="866924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02D1D31-F015-0DFC-6251-6141A9CA68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9524" y="256213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08809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6 V2 L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5" y="365126"/>
            <a:ext cx="5507779" cy="151603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47BA22C-E30F-B40F-47A8-CC7244A740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035" y="878072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1539CF2-C981-D498-2F0B-5FD6019631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9526" y="356306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09DD010-5B1F-27B6-5318-7F32B5EDD6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1035" y="356306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2BE0060-E71C-38ED-A38F-BE943403C8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2545" y="878072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AD544E92-BE33-FB66-3C05-FAD2523CB2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52545" y="3563067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0703BEB-8352-8071-E4F2-741506609E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31035" y="255098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30949E-7C09-D093-9840-DC8EC558F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2545" y="255098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48706CD-48BC-7077-96AE-6956A02CF5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09525" y="5222542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0A5A46-93F9-7D61-8C6D-2355771B5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31035" y="5222542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DECF4BC-60D9-0F5D-AC9F-0D0C395CAD7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52545" y="5222542"/>
            <a:ext cx="1516037" cy="808187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DEE47AE-4A0F-56AF-1F99-98F1E71906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5486" y="1993172"/>
            <a:ext cx="5507778" cy="37162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FE2F0D4-DF6C-A957-C6C0-28399F05DC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09524" y="866924"/>
            <a:ext cx="1516037" cy="15160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DCF73F9-177A-87F1-2266-FD19148E228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9524" y="2562131"/>
            <a:ext cx="1516037" cy="721910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5166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Shor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E9D0CF-CBC5-8160-035A-A6228FB048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1638" y="368300"/>
            <a:ext cx="11404600" cy="5786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18" y="3429000"/>
            <a:ext cx="9971365" cy="1290172"/>
          </a:xfrm>
        </p:spPr>
        <p:txBody>
          <a:bodyPr anchor="b"/>
          <a:lstStyle>
            <a:lvl1pPr>
              <a:lnSpc>
                <a:spcPct val="100000"/>
              </a:lnSpc>
              <a:defRPr sz="4000" i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03BC1-3773-2C1B-ADDD-290B0120C472}"/>
              </a:ext>
            </a:extLst>
          </p:cNvPr>
          <p:cNvCxnSpPr>
            <a:cxnSpLocks/>
          </p:cNvCxnSpPr>
          <p:nvPr/>
        </p:nvCxnSpPr>
        <p:spPr>
          <a:xfrm>
            <a:off x="7156450" y="5085418"/>
            <a:ext cx="323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00ED1-3398-AB96-B585-5ACF50000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2767" y="4877013"/>
            <a:ext cx="3468916" cy="416809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F5B7FA95-3DA1-09E2-3935-F62CCF2F2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087">
            <a:off x="816019" y="1157495"/>
            <a:ext cx="12741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8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_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E9D0CF-CBC5-8160-035A-A6228FB048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3700" y="350117"/>
            <a:ext cx="11404600" cy="57864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18" y="3429000"/>
            <a:ext cx="9971365" cy="1290172"/>
          </a:xfrm>
        </p:spPr>
        <p:txBody>
          <a:bodyPr anchor="b"/>
          <a:lstStyle>
            <a:lvl1pPr>
              <a:lnSpc>
                <a:spcPct val="100000"/>
              </a:lnSpc>
              <a:defRPr lang="en-CA" sz="2800" b="0" i="1" kern="1200" dirty="0">
                <a:solidFill>
                  <a:schemeClr val="bg1"/>
                </a:solidFill>
                <a:latin typeface="+mn-lt"/>
                <a:ea typeface="+mj-ea"/>
                <a:cs typeface="Rubik" pitchFamily="2" charset="-79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903BC1-3773-2C1B-ADDD-290B0120C472}"/>
              </a:ext>
            </a:extLst>
          </p:cNvPr>
          <p:cNvCxnSpPr>
            <a:cxnSpLocks/>
          </p:cNvCxnSpPr>
          <p:nvPr/>
        </p:nvCxnSpPr>
        <p:spPr>
          <a:xfrm>
            <a:off x="7156450" y="5085418"/>
            <a:ext cx="323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00ED1-3398-AB96-B585-5ACF50000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2767" y="4877013"/>
            <a:ext cx="3468916" cy="416809"/>
          </a:xfrm>
        </p:spPr>
        <p:txBody>
          <a:bodyPr anchor="ctr"/>
          <a:lstStyle>
            <a:lvl1pPr marL="0" indent="0">
              <a:buNone/>
              <a:defRPr sz="18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272EC6B6-E541-3CB3-A3CA-BE5368043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087">
            <a:off x="816019" y="1157495"/>
            <a:ext cx="127417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7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D0DD-68C0-EAD4-59CC-9BE6E955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9875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119C-EC31-91DD-E1A9-97BD9BD54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155949"/>
            <a:ext cx="6172200" cy="270510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BB7DA-9973-350B-F020-E6084B2FA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70238"/>
            <a:ext cx="3932237" cy="2698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86F4C-FB23-4549-FE01-14FD3B86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0064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2D32C7-1F76-4518-6348-498BD1BDCC12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45F2FEF-D489-0F4B-8F55-017E1AE72287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45C7B06-429F-ABE0-0920-277FB26EFB3C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2BED71-340D-F8C7-07EA-A19C551882DE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E5C0A1-279D-45B5-174A-656D05EA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45384-53F5-0521-AE85-F46FD59DB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09607"/>
            <a:ext cx="6172200" cy="5251444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119FE-A467-33F3-9C16-0118DEB56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6E54-01E7-0EA1-227C-8B62FECF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990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Grid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192-DB17-2D4E-B73E-836A61EFE0E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9B24F8-860D-E5D5-D53F-3D928EFE9B21}"/>
              </a:ext>
            </a:extLst>
          </p:cNvPr>
          <p:cNvCxnSpPr>
            <a:cxnSpLocks/>
          </p:cNvCxnSpPr>
          <p:nvPr/>
        </p:nvCxnSpPr>
        <p:spPr>
          <a:xfrm>
            <a:off x="736763" y="3540154"/>
            <a:ext cx="10399898" cy="0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8C2A9F-18F4-8787-BEA4-910CA47813EA}"/>
              </a:ext>
            </a:extLst>
          </p:cNvPr>
          <p:cNvCxnSpPr>
            <a:cxnSpLocks/>
          </p:cNvCxnSpPr>
          <p:nvPr/>
        </p:nvCxnSpPr>
        <p:spPr>
          <a:xfrm flipV="1">
            <a:off x="5895759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5B71C-0519-DC95-D10E-DE998F952641}"/>
              </a:ext>
            </a:extLst>
          </p:cNvPr>
          <p:cNvCxnSpPr>
            <a:cxnSpLocks/>
          </p:cNvCxnSpPr>
          <p:nvPr/>
        </p:nvCxnSpPr>
        <p:spPr>
          <a:xfrm flipV="1">
            <a:off x="8507074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72A1CA-C37C-0140-D92F-8486B80E79E8}"/>
              </a:ext>
            </a:extLst>
          </p:cNvPr>
          <p:cNvCxnSpPr>
            <a:cxnSpLocks/>
          </p:cNvCxnSpPr>
          <p:nvPr/>
        </p:nvCxnSpPr>
        <p:spPr>
          <a:xfrm flipV="1">
            <a:off x="3275651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CFC0A-FADF-C04D-9BE2-FB36C0DB8A9B}"/>
              </a:ext>
            </a:extLst>
          </p:cNvPr>
          <p:cNvSpPr/>
          <p:nvPr/>
        </p:nvSpPr>
        <p:spPr>
          <a:xfrm>
            <a:off x="3226257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5F0A-0EB5-FC9D-342F-8D59C4CD7BBF}"/>
              </a:ext>
            </a:extLst>
          </p:cNvPr>
          <p:cNvSpPr/>
          <p:nvPr/>
        </p:nvSpPr>
        <p:spPr>
          <a:xfrm>
            <a:off x="5851341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00208-AA8D-F177-1265-8CC3D4807A8C}"/>
              </a:ext>
            </a:extLst>
          </p:cNvPr>
          <p:cNvSpPr/>
          <p:nvPr/>
        </p:nvSpPr>
        <p:spPr>
          <a:xfrm>
            <a:off x="8457358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64BABC-702D-3B47-4BEF-BBBB0CEED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150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934A9B7-48EC-1A1F-9811-06C679755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50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F4199BF-A803-F50A-A905-301BF7B16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44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7C6D77C-A87E-EB2F-26E1-569DE0E15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444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54B663E-EAB0-20C7-A1D0-DEC247CA2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676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2989F2A8-103F-A2F5-41C1-66379B5CC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676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27A3174D-C4A1-644C-F59D-3155024ACD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28078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AC67DA0-EA96-54CD-1C94-B2F8A1BA4D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28078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8183D-2064-691B-A343-28FB3E0CB460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398CC-989A-A842-886F-C4227B254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DBDFB17-0D51-0892-D2CD-5443057A1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492A8BE-9D01-CB25-8AF8-5BDBADF42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4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Gri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192-DB17-2D4E-B73E-836A61EFE0E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9B24F8-860D-E5D5-D53F-3D928EFE9B21}"/>
              </a:ext>
            </a:extLst>
          </p:cNvPr>
          <p:cNvCxnSpPr>
            <a:cxnSpLocks/>
          </p:cNvCxnSpPr>
          <p:nvPr/>
        </p:nvCxnSpPr>
        <p:spPr>
          <a:xfrm>
            <a:off x="736763" y="3540154"/>
            <a:ext cx="10399898" cy="0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8C2A9F-18F4-8787-BEA4-910CA47813EA}"/>
              </a:ext>
            </a:extLst>
          </p:cNvPr>
          <p:cNvCxnSpPr>
            <a:cxnSpLocks/>
          </p:cNvCxnSpPr>
          <p:nvPr/>
        </p:nvCxnSpPr>
        <p:spPr>
          <a:xfrm flipV="1">
            <a:off x="5895759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5B71C-0519-DC95-D10E-DE998F952641}"/>
              </a:ext>
            </a:extLst>
          </p:cNvPr>
          <p:cNvCxnSpPr>
            <a:cxnSpLocks/>
          </p:cNvCxnSpPr>
          <p:nvPr/>
        </p:nvCxnSpPr>
        <p:spPr>
          <a:xfrm flipV="1">
            <a:off x="8507074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72A1CA-C37C-0140-D92F-8486B80E79E8}"/>
              </a:ext>
            </a:extLst>
          </p:cNvPr>
          <p:cNvCxnSpPr>
            <a:cxnSpLocks/>
          </p:cNvCxnSpPr>
          <p:nvPr/>
        </p:nvCxnSpPr>
        <p:spPr>
          <a:xfrm flipV="1">
            <a:off x="3275651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CFC0A-FADF-C04D-9BE2-FB36C0DB8A9B}"/>
              </a:ext>
            </a:extLst>
          </p:cNvPr>
          <p:cNvSpPr/>
          <p:nvPr/>
        </p:nvSpPr>
        <p:spPr>
          <a:xfrm>
            <a:off x="3226257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5F0A-0EB5-FC9D-342F-8D59C4CD7BBF}"/>
              </a:ext>
            </a:extLst>
          </p:cNvPr>
          <p:cNvSpPr/>
          <p:nvPr/>
        </p:nvSpPr>
        <p:spPr>
          <a:xfrm>
            <a:off x="5851341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00208-AA8D-F177-1265-8CC3D4807A8C}"/>
              </a:ext>
            </a:extLst>
          </p:cNvPr>
          <p:cNvSpPr/>
          <p:nvPr/>
        </p:nvSpPr>
        <p:spPr>
          <a:xfrm>
            <a:off x="8457358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64BABC-702D-3B47-4BEF-BBBB0CEED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150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934A9B7-48EC-1A1F-9811-06C679755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50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F4199BF-A803-F50A-A905-301BF7B16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44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7C6D77C-A87E-EB2F-26E1-569DE0E15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444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54B663E-EAB0-20C7-A1D0-DEC247CA2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676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2989F2A8-103F-A2F5-41C1-66379B5CC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676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27A3174D-C4A1-644C-F59D-3155024ACD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28078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AC67DA0-EA96-54CD-1C94-B2F8A1BA4D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28078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2A77B5-A3E5-C614-9E20-338DC50E2B52}"/>
              </a:ext>
            </a:extLst>
          </p:cNvPr>
          <p:cNvSpPr/>
          <p:nvPr/>
        </p:nvSpPr>
        <p:spPr>
          <a:xfrm>
            <a:off x="395510" y="6218702"/>
            <a:ext cx="827003" cy="598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BEB2285-D9B5-922E-2ADD-63E50853D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579D0C-1F9E-2763-A4AE-21609B923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9DCDBF-E3DE-ABD4-806F-10AEE40A1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6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Grid image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192-DB17-2D4E-B73E-836A61EFE0E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9B24F8-860D-E5D5-D53F-3D928EFE9B21}"/>
              </a:ext>
            </a:extLst>
          </p:cNvPr>
          <p:cNvCxnSpPr>
            <a:cxnSpLocks/>
            <a:endCxn id="19" idx="3"/>
          </p:cNvCxnSpPr>
          <p:nvPr/>
        </p:nvCxnSpPr>
        <p:spPr>
          <a:xfrm>
            <a:off x="736763" y="3540154"/>
            <a:ext cx="7817921" cy="3157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8C2A9F-18F4-8787-BEA4-910CA47813EA}"/>
              </a:ext>
            </a:extLst>
          </p:cNvPr>
          <p:cNvCxnSpPr>
            <a:cxnSpLocks/>
          </p:cNvCxnSpPr>
          <p:nvPr/>
        </p:nvCxnSpPr>
        <p:spPr>
          <a:xfrm flipV="1">
            <a:off x="5895759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5B71C-0519-DC95-D10E-DE998F952641}"/>
              </a:ext>
            </a:extLst>
          </p:cNvPr>
          <p:cNvCxnSpPr>
            <a:cxnSpLocks/>
          </p:cNvCxnSpPr>
          <p:nvPr/>
        </p:nvCxnSpPr>
        <p:spPr>
          <a:xfrm flipV="1">
            <a:off x="8507074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72A1CA-C37C-0140-D92F-8486B80E79E8}"/>
              </a:ext>
            </a:extLst>
          </p:cNvPr>
          <p:cNvCxnSpPr>
            <a:cxnSpLocks/>
          </p:cNvCxnSpPr>
          <p:nvPr/>
        </p:nvCxnSpPr>
        <p:spPr>
          <a:xfrm flipV="1">
            <a:off x="3275651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CFC0A-FADF-C04D-9BE2-FB36C0DB8A9B}"/>
              </a:ext>
            </a:extLst>
          </p:cNvPr>
          <p:cNvSpPr/>
          <p:nvPr/>
        </p:nvSpPr>
        <p:spPr>
          <a:xfrm>
            <a:off x="3226257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5F0A-0EB5-FC9D-342F-8D59C4CD7BBF}"/>
              </a:ext>
            </a:extLst>
          </p:cNvPr>
          <p:cNvSpPr/>
          <p:nvPr/>
        </p:nvSpPr>
        <p:spPr>
          <a:xfrm>
            <a:off x="5851341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00208-AA8D-F177-1265-8CC3D4807A8C}"/>
              </a:ext>
            </a:extLst>
          </p:cNvPr>
          <p:cNvSpPr/>
          <p:nvPr/>
        </p:nvSpPr>
        <p:spPr>
          <a:xfrm>
            <a:off x="8457358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64BABC-702D-3B47-4BEF-BBBB0CEED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150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934A9B7-48EC-1A1F-9811-06C679755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50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F4199BF-A803-F50A-A905-301BF7B16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44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7C6D77C-A87E-EB2F-26E1-569DE0E15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444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54B663E-EAB0-20C7-A1D0-DEC247CA2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676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2989F2A8-103F-A2F5-41C1-66379B5CC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676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2828D9-935F-43E7-7CB2-09F0530F34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20125" y="1170079"/>
            <a:ext cx="2965450" cy="47735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B44048-6E41-9403-E3FB-753AE9D8BEBD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64176-F065-24E5-0FAC-9E3821B7D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AA1DF23-491D-F6C3-6E4C-5160F56A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C206823-325B-77EB-AC53-1C0ED4707F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8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 Grid imag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FDFF0D-B8A9-93A4-6318-767A504E4674}"/>
              </a:ext>
            </a:extLst>
          </p:cNvPr>
          <p:cNvSpPr/>
          <p:nvPr/>
        </p:nvSpPr>
        <p:spPr>
          <a:xfrm>
            <a:off x="395510" y="6218702"/>
            <a:ext cx="827003" cy="598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2D7AEFA-1614-A47E-BADC-F4F906520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E0F55C-DBBC-DB34-DC7D-17C621C5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A8192-DB17-2D4E-B73E-836A61EFE0E3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9B24F8-860D-E5D5-D53F-3D928EFE9B21}"/>
              </a:ext>
            </a:extLst>
          </p:cNvPr>
          <p:cNvCxnSpPr>
            <a:cxnSpLocks/>
            <a:endCxn id="19" idx="3"/>
          </p:cNvCxnSpPr>
          <p:nvPr/>
        </p:nvCxnSpPr>
        <p:spPr>
          <a:xfrm>
            <a:off x="736763" y="3540154"/>
            <a:ext cx="7817921" cy="3157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8C2A9F-18F4-8787-BEA4-910CA47813EA}"/>
              </a:ext>
            </a:extLst>
          </p:cNvPr>
          <p:cNvCxnSpPr>
            <a:cxnSpLocks/>
          </p:cNvCxnSpPr>
          <p:nvPr/>
        </p:nvCxnSpPr>
        <p:spPr>
          <a:xfrm flipV="1">
            <a:off x="5895759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05B71C-0519-DC95-D10E-DE998F952641}"/>
              </a:ext>
            </a:extLst>
          </p:cNvPr>
          <p:cNvCxnSpPr>
            <a:cxnSpLocks/>
          </p:cNvCxnSpPr>
          <p:nvPr/>
        </p:nvCxnSpPr>
        <p:spPr>
          <a:xfrm flipV="1">
            <a:off x="8507074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72A1CA-C37C-0140-D92F-8486B80E79E8}"/>
              </a:ext>
            </a:extLst>
          </p:cNvPr>
          <p:cNvCxnSpPr>
            <a:cxnSpLocks/>
          </p:cNvCxnSpPr>
          <p:nvPr/>
        </p:nvCxnSpPr>
        <p:spPr>
          <a:xfrm flipV="1">
            <a:off x="3275651" y="1161557"/>
            <a:ext cx="0" cy="4860834"/>
          </a:xfrm>
          <a:prstGeom prst="line">
            <a:avLst/>
          </a:prstGeom>
          <a:ln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6FCFC0A-FADF-C04D-9BE2-FB36C0DB8A9B}"/>
              </a:ext>
            </a:extLst>
          </p:cNvPr>
          <p:cNvSpPr/>
          <p:nvPr/>
        </p:nvSpPr>
        <p:spPr>
          <a:xfrm>
            <a:off x="3226257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5F0A-0EB5-FC9D-342F-8D59C4CD7BBF}"/>
              </a:ext>
            </a:extLst>
          </p:cNvPr>
          <p:cNvSpPr/>
          <p:nvPr/>
        </p:nvSpPr>
        <p:spPr>
          <a:xfrm>
            <a:off x="5851341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000208-AA8D-F177-1265-8CC3D4807A8C}"/>
              </a:ext>
            </a:extLst>
          </p:cNvPr>
          <p:cNvSpPr/>
          <p:nvPr/>
        </p:nvSpPr>
        <p:spPr>
          <a:xfrm>
            <a:off x="8457358" y="3494648"/>
            <a:ext cx="97326" cy="97326"/>
          </a:xfrm>
          <a:prstGeom prst="rect">
            <a:avLst/>
          </a:prstGeom>
          <a:solidFill>
            <a:srgbClr val="EC52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64BABC-702D-3B47-4BEF-BBBB0CEED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150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0934A9B7-48EC-1A1F-9811-06C679755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6150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F4199BF-A803-F50A-A905-301BF7B16D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44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A7C6D77C-A87E-EB2F-26E1-569DE0E153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8444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54B663E-EAB0-20C7-A1D0-DEC247CA2F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16765" y="1241454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2989F2A8-103F-A2F5-41C1-66379B5CC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6765" y="3731657"/>
            <a:ext cx="2469871" cy="22987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800" b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2828D9-935F-43E7-7CB2-09F0530F34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20125" y="1170079"/>
            <a:ext cx="2965450" cy="46508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273188B-1AF1-B7F5-2BDC-ED7A04E7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3B26BF8-6E05-1342-D99D-F1313651C4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8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en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858" y="1129788"/>
            <a:ext cx="8986283" cy="277018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2857" y="3950776"/>
            <a:ext cx="8986283" cy="908566"/>
          </a:xfrm>
        </p:spPr>
        <p:txBody>
          <a:bodyPr lIns="324000" rIns="180000"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150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Gri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04D6C-5818-4A88-7038-ED85C5CB57C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4FFFB-A1E0-A92A-C9E7-1FA33B9D285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498909-CB8E-4A03-9250-EAB34466A796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D57329-90C2-52B4-F33B-807954A90CF2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2AD61-F7E6-6326-6E78-167A4B19AC02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9ED264-DA40-6E62-5FA9-56423E48B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463497"/>
              </p:ext>
            </p:extLst>
          </p:nvPr>
        </p:nvGraphicFramePr>
        <p:xfrm>
          <a:off x="501804" y="478214"/>
          <a:ext cx="11162760" cy="5549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460">
                  <a:extLst>
                    <a:ext uri="{9D8B030D-6E8A-4147-A177-3AD203B41FA5}">
                      <a16:colId xmlns:a16="http://schemas.microsoft.com/office/drawing/2014/main" val="1017901404"/>
                    </a:ext>
                  </a:extLst>
                </a:gridCol>
                <a:gridCol w="1860460">
                  <a:extLst>
                    <a:ext uri="{9D8B030D-6E8A-4147-A177-3AD203B41FA5}">
                      <a16:colId xmlns:a16="http://schemas.microsoft.com/office/drawing/2014/main" val="4288479576"/>
                    </a:ext>
                  </a:extLst>
                </a:gridCol>
                <a:gridCol w="1860460">
                  <a:extLst>
                    <a:ext uri="{9D8B030D-6E8A-4147-A177-3AD203B41FA5}">
                      <a16:colId xmlns:a16="http://schemas.microsoft.com/office/drawing/2014/main" val="11969561"/>
                    </a:ext>
                  </a:extLst>
                </a:gridCol>
                <a:gridCol w="1860460">
                  <a:extLst>
                    <a:ext uri="{9D8B030D-6E8A-4147-A177-3AD203B41FA5}">
                      <a16:colId xmlns:a16="http://schemas.microsoft.com/office/drawing/2014/main" val="2406089047"/>
                    </a:ext>
                  </a:extLst>
                </a:gridCol>
                <a:gridCol w="1860460">
                  <a:extLst>
                    <a:ext uri="{9D8B030D-6E8A-4147-A177-3AD203B41FA5}">
                      <a16:colId xmlns:a16="http://schemas.microsoft.com/office/drawing/2014/main" val="3114975263"/>
                    </a:ext>
                  </a:extLst>
                </a:gridCol>
                <a:gridCol w="1860460">
                  <a:extLst>
                    <a:ext uri="{9D8B030D-6E8A-4147-A177-3AD203B41FA5}">
                      <a16:colId xmlns:a16="http://schemas.microsoft.com/office/drawing/2014/main" val="3485220969"/>
                    </a:ext>
                  </a:extLst>
                </a:gridCol>
              </a:tblGrid>
              <a:tr h="792829">
                <a:tc>
                  <a:txBody>
                    <a:bodyPr/>
                    <a:lstStyle/>
                    <a:p>
                      <a:pPr algn="ctr"/>
                      <a:endParaRPr lang="en-CA" sz="2000" b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070932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10438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273048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200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8249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endParaRPr lang="en-CA" sz="120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373433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endParaRPr lang="en-CA" sz="120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466780"/>
                  </a:ext>
                </a:extLst>
              </a:tr>
              <a:tr h="7928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384868"/>
                  </a:ext>
                </a:extLst>
              </a:tr>
            </a:tbl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112BB74A-3C39-63B5-DCEB-07B2A471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10" y="475023"/>
            <a:ext cx="1922818" cy="802559"/>
          </a:xfrm>
        </p:spPr>
        <p:txBody>
          <a:bodyPr lIns="0" tIns="0" rIns="0" bIns="0" anchor="ctr"/>
          <a:lstStyle>
            <a:lvl1pPr algn="ctr"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14" name="Picture 13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B63D9E7-B04F-0CFE-1E56-203AA2D62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F05D6EA-7153-BE85-602D-A4C10B8AB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8F99BF-30E6-1033-96B8-D0A2721B1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11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Grid White +descri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9ED264-DA40-6E62-5FA9-56423E48B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242854"/>
              </p:ext>
            </p:extLst>
          </p:nvPr>
        </p:nvGraphicFramePr>
        <p:xfrm>
          <a:off x="490654" y="478214"/>
          <a:ext cx="11173915" cy="5549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4639">
                  <a:extLst>
                    <a:ext uri="{9D8B030D-6E8A-4147-A177-3AD203B41FA5}">
                      <a16:colId xmlns:a16="http://schemas.microsoft.com/office/drawing/2014/main" val="1017901404"/>
                    </a:ext>
                  </a:extLst>
                </a:gridCol>
                <a:gridCol w="1862319">
                  <a:extLst>
                    <a:ext uri="{9D8B030D-6E8A-4147-A177-3AD203B41FA5}">
                      <a16:colId xmlns:a16="http://schemas.microsoft.com/office/drawing/2014/main" val="11969561"/>
                    </a:ext>
                  </a:extLst>
                </a:gridCol>
                <a:gridCol w="1862319">
                  <a:extLst>
                    <a:ext uri="{9D8B030D-6E8A-4147-A177-3AD203B41FA5}">
                      <a16:colId xmlns:a16="http://schemas.microsoft.com/office/drawing/2014/main" val="2406089047"/>
                    </a:ext>
                  </a:extLst>
                </a:gridCol>
                <a:gridCol w="1862319">
                  <a:extLst>
                    <a:ext uri="{9D8B030D-6E8A-4147-A177-3AD203B41FA5}">
                      <a16:colId xmlns:a16="http://schemas.microsoft.com/office/drawing/2014/main" val="3114975263"/>
                    </a:ext>
                  </a:extLst>
                </a:gridCol>
                <a:gridCol w="1862319">
                  <a:extLst>
                    <a:ext uri="{9D8B030D-6E8A-4147-A177-3AD203B41FA5}">
                      <a16:colId xmlns:a16="http://schemas.microsoft.com/office/drawing/2014/main" val="3485220969"/>
                    </a:ext>
                  </a:extLst>
                </a:gridCol>
              </a:tblGrid>
              <a:tr h="792789">
                <a:tc rowSpan="7">
                  <a:txBody>
                    <a:bodyPr/>
                    <a:lstStyle/>
                    <a:p>
                      <a:pPr algn="ctr"/>
                      <a:endParaRPr lang="en-CA" sz="2000" b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070932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210438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273048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200"/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8249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endParaRPr lang="en-CA" sz="12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373433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endParaRPr lang="en-CA" sz="120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466780"/>
                  </a:ext>
                </a:extLst>
              </a:tr>
              <a:tr h="7927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CA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38486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pic>
        <p:nvPicPr>
          <p:cNvPr id="3" name="Picture 2" descr="A cloc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E6B5026-0A6B-73F7-8063-0B6E43080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" y="6144296"/>
            <a:ext cx="2785403" cy="67280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04D6C-5818-4A88-7038-ED85C5CB57C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4FFFB-A1E0-A92A-C9E7-1FA33B9D285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498909-CB8E-4A03-9250-EAB34466A796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D57329-90C2-52B4-F33B-807954A90CF2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2AD61-F7E6-6326-6E78-167A4B19AC02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4B9C501-F925-9755-F30B-07ADBE73E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D6D275E-B1A8-E037-ED96-586E6368C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FE3E76F6-1B0A-76BA-F2A6-80565746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17" y="479827"/>
            <a:ext cx="3568390" cy="802559"/>
          </a:xfrm>
        </p:spPr>
        <p:txBody>
          <a:bodyPr lIns="0" tIns="0" rIns="0" bIns="0" anchor="ctr"/>
          <a:lstStyle>
            <a:lvl1pPr algn="l"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48FA66A-8AA0-0FF4-7011-69E101F29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085" y="1470584"/>
            <a:ext cx="3568390" cy="4557154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512763" indent="-228600">
              <a:tabLst/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645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Grid Black text company nam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61AB8-062E-E481-F841-9C0B78F1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804D6C-5818-4A88-7038-ED85C5CB57C5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B04FFFB-A1E0-A92A-C9E7-1FA33B9D285C}"/>
              </a:ext>
            </a:extLst>
          </p:cNvPr>
          <p:cNvGrpSpPr/>
          <p:nvPr/>
        </p:nvGrpSpPr>
        <p:grpSpPr>
          <a:xfrm>
            <a:off x="385486" y="0"/>
            <a:ext cx="11421028" cy="6858000"/>
            <a:chOff x="385486" y="0"/>
            <a:chExt cx="11421028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498909-CB8E-4A03-9250-EAB34466A796}"/>
                </a:ext>
              </a:extLst>
            </p:cNvPr>
            <p:cNvCxnSpPr/>
            <p:nvPr/>
          </p:nvCxnSpPr>
          <p:spPr>
            <a:xfrm>
              <a:off x="385486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D57329-90C2-52B4-F33B-807954A90CF2}"/>
                </a:ext>
              </a:extLst>
            </p:cNvPr>
            <p:cNvCxnSpPr/>
            <p:nvPr/>
          </p:nvCxnSpPr>
          <p:spPr>
            <a:xfrm>
              <a:off x="11806514" y="0"/>
              <a:ext cx="0" cy="6858000"/>
            </a:xfrm>
            <a:prstGeom prst="line">
              <a:avLst/>
            </a:prstGeom>
            <a:ln w="3175">
              <a:solidFill>
                <a:schemeClr val="accent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2AD61-F7E6-6326-6E78-167A4B19AC02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61AF724-0F4F-2C65-E834-3102E3875EC9}"/>
              </a:ext>
            </a:extLst>
          </p:cNvPr>
          <p:cNvSpPr/>
          <p:nvPr/>
        </p:nvSpPr>
        <p:spPr>
          <a:xfrm>
            <a:off x="452761" y="6250794"/>
            <a:ext cx="1171851" cy="537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49816-B8F9-D982-FA9A-98494C43E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424" y="6224159"/>
            <a:ext cx="2856477" cy="53742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94836A2-5E2B-79DA-587E-D957B069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032" y="6323579"/>
            <a:ext cx="1491025" cy="312559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DB67953-4C87-ED69-044F-509FBF6F0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5994"/>
          <a:stretch/>
        </p:blipFill>
        <p:spPr>
          <a:xfrm>
            <a:off x="10071977" y="6254193"/>
            <a:ext cx="1592599" cy="451333"/>
          </a:xfrm>
          <a:prstGeom prst="rect">
            <a:avLst/>
          </a:prstGeom>
        </p:spPr>
      </p:pic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7015766B-F777-57CF-7F40-A76651FF4DA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2438" y="452438"/>
            <a:ext cx="11283950" cy="5575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372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68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Abstract +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ncil&#10;&#10;Description automatically generated">
            <a:extLst>
              <a:ext uri="{FF2B5EF4-FFF2-40B4-BE49-F238E27FC236}">
                <a16:creationId xmlns:a16="http://schemas.microsoft.com/office/drawing/2014/main" id="{562AAF3E-A94C-9913-90B5-3757099DF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1" b="99415" l="440" r="94200">
                        <a14:foregroundMark x1="1160" y1="95545" x2="13720" y2="86859"/>
                        <a14:foregroundMark x1="13720" y1="86859" x2="11520" y2="94824"/>
                        <a14:foregroundMark x1="11520" y1="94824" x2="25080" y2="88974"/>
                        <a14:foregroundMark x1="25080" y1="88974" x2="25400" y2="96805"/>
                        <a14:foregroundMark x1="25400" y1="96805" x2="33120" y2="89739"/>
                        <a14:foregroundMark x1="33120" y1="89739" x2="32880" y2="98245"/>
                        <a14:foregroundMark x1="32880" y1="98245" x2="32200" y2="99415"/>
                        <a14:foregroundMark x1="4080" y1="98695" x2="11760" y2="91539"/>
                        <a14:foregroundMark x1="480" y1="99325" x2="720" y2="96040"/>
                        <a14:foregroundMark x1="26640" y1="19892" x2="25280" y2="29478"/>
                        <a14:foregroundMark x1="25280" y1="29478" x2="27640" y2="36229"/>
                        <a14:foregroundMark x1="17080" y1="53420" x2="17440" y2="53105"/>
                        <a14:foregroundMark x1="94200" y1="71737" x2="94200" y2="72097"/>
                        <a14:backgroundMark x1="83200" y1="64401" x2="82840" y2="53870"/>
                        <a14:backgroundMark x1="84960" y1="61881" x2="83720" y2="57651"/>
                        <a14:backgroundMark x1="83480" y1="61341" x2="83480" y2="54860"/>
                        <a14:backgroundMark x1="82720" y1="61026" x2="83720" y2="56121"/>
                        <a14:backgroundMark x1="83480" y1="60216" x2="83720" y2="55131"/>
                        <a14:backgroundMark x1="84200" y1="63276" x2="83080" y2="58101"/>
                        <a14:backgroundMark x1="83320" y1="56121" x2="83320" y2="56121"/>
                        <a14:backgroundMark x1="83480" y1="60486" x2="83480" y2="60486"/>
                        <a14:backgroundMark x1="83200" y1="61341" x2="84080" y2="60486"/>
                        <a14:backgroundMark x1="82720" y1="56256" x2="84200" y2="56256"/>
                        <a14:backgroundMark x1="67200" y1="17012" x2="59080" y2="17597"/>
                        <a14:backgroundMark x1="65600" y1="17867" x2="61720" y2="1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7"/>
          <a:stretch/>
        </p:blipFill>
        <p:spPr>
          <a:xfrm rot="10800000" flipH="1">
            <a:off x="0" y="6013"/>
            <a:ext cx="3217822" cy="304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DC4C2-31D5-13D6-9DB7-80635230D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1667" y1="35556" x2="65278" y2="33333"/>
                        <a14:foregroundMark x1="64861" y1="41250" x2="57778" y2="24167"/>
                        <a14:foregroundMark x1="57778" y1="24167" x2="76944" y2="25833"/>
                        <a14:foregroundMark x1="76944" y1="25833" x2="64722" y2="40833"/>
                        <a14:foregroundMark x1="64722" y1="40833" x2="64722" y2="40833"/>
                        <a14:foregroundMark x1="54722" y1="35278" x2="64722" y2="40694"/>
                        <a14:foregroundMark x1="15278" y1="20000" x2="17639" y2="17639"/>
                        <a14:foregroundMark x1="52917" y1="50139" x2="49306" y2="49583"/>
                        <a14:foregroundMark x1="76111" y1="44028" x2="76250" y2="45000"/>
                        <a14:foregroundMark x1="74028" y1="45278" x2="76944" y2="53333"/>
                        <a14:foregroundMark x1="60000" y1="60833" x2="75694" y2="68750"/>
                        <a14:foregroundMark x1="75694" y1="68750" x2="60000" y2="61389"/>
                        <a14:foregroundMark x1="57083" y1="61944" x2="62222" y2="60000"/>
                        <a14:foregroundMark x1="78611" y1="44722" x2="78611" y2="44722"/>
                        <a14:foregroundMark x1="74028" y1="76250" x2="74028" y2="76250"/>
                        <a14:foregroundMark x1="73611" y1="75000" x2="73611" y2="75000"/>
                        <a14:foregroundMark x1="72917" y1="76944" x2="77222" y2="73472"/>
                        <a14:foregroundMark x1="73194" y1="53472" x2="72778" y2="43472"/>
                        <a14:foregroundMark x1="35139" y1="79583" x2="34167" y2="80417"/>
                        <a14:foregroundMark x1="32639" y1="77083" x2="43750" y2="66667"/>
                        <a14:foregroundMark x1="21111" y1="73750" x2="24861" y2="719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19904" b="19269"/>
          <a:stretch/>
        </p:blipFill>
        <p:spPr>
          <a:xfrm rot="16200000">
            <a:off x="8588582" y="-14245"/>
            <a:ext cx="3589177" cy="361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858" y="386838"/>
            <a:ext cx="8986283" cy="2770187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2858" y="3207826"/>
            <a:ext cx="8986283" cy="908566"/>
          </a:xfrm>
        </p:spPr>
        <p:txBody>
          <a:bodyPr lIns="324000" rIns="180000"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4A1825A-F2DC-552C-1A0D-55C5A0A83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1786" y="4276725"/>
            <a:ext cx="2587625" cy="17145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D5AD8D8-8540-4283-6BAD-654C208FFD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0600" y="4276725"/>
            <a:ext cx="2587625" cy="17145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BE7E963-2945-0B1D-0A24-5CEB6E3A0F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9413" y="4276725"/>
            <a:ext cx="2587625" cy="17145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2664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C1DE9D-D39D-6624-38A9-3FF9CBE113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5763" y="365125"/>
            <a:ext cx="11420476" cy="5800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E6F23-9EAF-5830-E205-5A6F918DA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858" y="592134"/>
            <a:ext cx="8986283" cy="2240275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4E829-838E-1993-00F6-F035FA9B5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2857" y="3345365"/>
            <a:ext cx="8986283" cy="704351"/>
          </a:xfrm>
        </p:spPr>
        <p:txBody>
          <a:bodyPr lIns="324000" rIns="180000"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D674D-70A0-3BE5-82EF-8B15A499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D3399-B1FE-B653-70E8-56C312E49DFD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05BF8DF-BBBD-B065-561D-C7514E578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0600" y="4276725"/>
            <a:ext cx="2587625" cy="17145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732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DD7A8B-8828-A8C3-AC2F-2F768F74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86" y="365126"/>
            <a:ext cx="11421028" cy="643404"/>
          </a:xfrm>
          <a:prstGeom prst="rect">
            <a:avLst/>
          </a:prstGeom>
        </p:spPr>
        <p:txBody>
          <a:bodyPr vert="horz" lIns="28800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33955-5AB4-C66E-1299-A343D364E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85" y="1272989"/>
            <a:ext cx="11421027" cy="4868115"/>
          </a:xfrm>
          <a:prstGeom prst="rect">
            <a:avLst/>
          </a:prstGeom>
        </p:spPr>
        <p:txBody>
          <a:bodyPr vert="horz" lIns="288000" tIns="180000" rIns="91440" bIns="180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8879F-4398-38F6-D2C8-72647533E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06512" y="6340402"/>
            <a:ext cx="38548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06F3F-BA9C-4905-B7E4-EE92C18D0174}" type="slidenum">
              <a:rPr lang="en-CA" smtClean="0"/>
              <a:pPr/>
              <a:t>‹#›</a:t>
            </a:fld>
            <a:endParaRPr lang="en-CA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27E9FF-0369-3925-9904-ACA57654BF42}"/>
              </a:ext>
            </a:extLst>
          </p:cNvPr>
          <p:cNvCxnSpPr>
            <a:cxnSpLocks/>
          </p:cNvCxnSpPr>
          <p:nvPr/>
        </p:nvCxnSpPr>
        <p:spPr>
          <a:xfrm>
            <a:off x="0" y="365125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1A48FF-71C4-31BA-F0D6-F3CEB3CB5BB0}"/>
              </a:ext>
            </a:extLst>
          </p:cNvPr>
          <p:cNvCxnSpPr/>
          <p:nvPr/>
        </p:nvCxnSpPr>
        <p:spPr>
          <a:xfrm>
            <a:off x="385486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5BD03-A452-898B-96DB-3125B97A5E62}"/>
              </a:ext>
            </a:extLst>
          </p:cNvPr>
          <p:cNvCxnSpPr/>
          <p:nvPr/>
        </p:nvCxnSpPr>
        <p:spPr>
          <a:xfrm>
            <a:off x="11806514" y="0"/>
            <a:ext cx="0" cy="685800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C3CE24-3D2E-6B6F-8A02-CE0CA0A16507}"/>
              </a:ext>
            </a:extLst>
          </p:cNvPr>
          <p:cNvCxnSpPr>
            <a:cxnSpLocks/>
          </p:cNvCxnSpPr>
          <p:nvPr/>
        </p:nvCxnSpPr>
        <p:spPr>
          <a:xfrm>
            <a:off x="0" y="6141104"/>
            <a:ext cx="12192000" cy="0"/>
          </a:xfrm>
          <a:prstGeom prst="line">
            <a:avLst/>
          </a:prstGeom>
          <a:ln w="31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yellow and orange lines on a black background&#10;&#10;Description automatically generated">
            <a:extLst>
              <a:ext uri="{FF2B5EF4-FFF2-40B4-BE49-F238E27FC236}">
                <a16:creationId xmlns:a16="http://schemas.microsoft.com/office/drawing/2014/main" id="{85F1BB08-BFD4-139F-9922-29D42968A2D5}"/>
              </a:ext>
            </a:extLst>
          </p:cNvPr>
          <p:cNvPicPr>
            <a:picLocks noChangeAspect="1"/>
          </p:cNvPicPr>
          <p:nvPr/>
        </p:nvPicPr>
        <p:blipFill>
          <a:blip r:embed="rId7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" y="6271671"/>
            <a:ext cx="561858" cy="5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1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812" r:id="rId14"/>
    <p:sldLayoutId id="2147483813" r:id="rId15"/>
    <p:sldLayoutId id="2147483814" r:id="rId16"/>
    <p:sldLayoutId id="2147483815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773" r:id="rId31"/>
    <p:sldLayoutId id="2147483774" r:id="rId32"/>
    <p:sldLayoutId id="2147483775" r:id="rId33"/>
    <p:sldLayoutId id="2147483776" r:id="rId34"/>
    <p:sldLayoutId id="2147483777" r:id="rId35"/>
    <p:sldLayoutId id="2147483778" r:id="rId36"/>
    <p:sldLayoutId id="2147483779" r:id="rId37"/>
    <p:sldLayoutId id="2147483817" r:id="rId38"/>
    <p:sldLayoutId id="2147483818" r:id="rId39"/>
    <p:sldLayoutId id="2147483780" r:id="rId40"/>
    <p:sldLayoutId id="2147483781" r:id="rId41"/>
    <p:sldLayoutId id="2147483782" r:id="rId42"/>
    <p:sldLayoutId id="2147483783" r:id="rId43"/>
    <p:sldLayoutId id="2147483784" r:id="rId44"/>
    <p:sldLayoutId id="2147483785" r:id="rId45"/>
    <p:sldLayoutId id="2147483786" r:id="rId46"/>
    <p:sldLayoutId id="2147483787" r:id="rId47"/>
    <p:sldLayoutId id="2147483788" r:id="rId48"/>
    <p:sldLayoutId id="2147483789" r:id="rId49"/>
    <p:sldLayoutId id="2147483790" r:id="rId50"/>
    <p:sldLayoutId id="2147483791" r:id="rId51"/>
    <p:sldLayoutId id="2147483792" r:id="rId52"/>
    <p:sldLayoutId id="2147483793" r:id="rId53"/>
    <p:sldLayoutId id="2147483794" r:id="rId54"/>
    <p:sldLayoutId id="2147483795" r:id="rId55"/>
    <p:sldLayoutId id="2147483796" r:id="rId56"/>
    <p:sldLayoutId id="2147483797" r:id="rId57"/>
    <p:sldLayoutId id="2147483798" r:id="rId58"/>
    <p:sldLayoutId id="2147483799" r:id="rId59"/>
    <p:sldLayoutId id="2147483800" r:id="rId60"/>
    <p:sldLayoutId id="2147483801" r:id="rId61"/>
    <p:sldLayoutId id="2147483802" r:id="rId62"/>
    <p:sldLayoutId id="2147483803" r:id="rId63"/>
    <p:sldLayoutId id="2147483804" r:id="rId64"/>
    <p:sldLayoutId id="2147483805" r:id="rId65"/>
    <p:sldLayoutId id="2147483806" r:id="rId66"/>
    <p:sldLayoutId id="2147483807" r:id="rId67"/>
    <p:sldLayoutId id="2147483808" r:id="rId68"/>
    <p:sldLayoutId id="2147483809" r:id="rId69"/>
    <p:sldLayoutId id="2147483810" r:id="rId70"/>
    <p:sldLayoutId id="2147483811" r:id="rId71"/>
    <p:sldLayoutId id="2147483816" r:id="rId72"/>
    <p:sldLayoutId id="2147483819" r:id="rId7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Rubik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tx2"/>
        </a:buClr>
        <a:buSzPct val="85000"/>
        <a:buFont typeface="Wingdings" panose="05000000000000000000" pitchFamily="2" charset="2"/>
        <a:buChar char="§"/>
        <a:defRPr sz="1800" b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SzPct val="85000"/>
        <a:buFont typeface="Wingdings" panose="05000000000000000000" pitchFamily="2" charset="2"/>
        <a:buChar char="§"/>
        <a:defRPr sz="1600" b="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SzPct val="85000"/>
        <a:buFont typeface="Wingdings" panose="05000000000000000000" pitchFamily="2" charset="2"/>
        <a:buChar char="§"/>
        <a:defRPr sz="1400" b="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SzPct val="85000"/>
        <a:buFont typeface="Wingdings" panose="05000000000000000000" pitchFamily="2" charset="2"/>
        <a:buChar char="§"/>
        <a:defRPr sz="1200" b="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SzPct val="85000"/>
        <a:buFont typeface="Wingdings" panose="05000000000000000000" pitchFamily="2" charset="2"/>
        <a:buChar char="§"/>
        <a:defRPr sz="1100" b="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5.png"/><Relationship Id="rId4" Type="http://schemas.openxmlformats.org/officeDocument/2006/relationships/hyperlink" Target="mailto:padraic.foley@utoronto.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6228-595C-E619-F229-572C7C991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b="1" i="0" dirty="0">
                <a:effectLst/>
                <a:latin typeface="Open Sans" panose="020B0606030504020204" pitchFamily="34" charset="0"/>
              </a:rPr>
              <a:t>Community of Practice:  Partnership Engagement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ECBA0-5DA8-57A8-CAEB-AB05429110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4156652"/>
            <a:ext cx="7822066" cy="1455615"/>
          </a:xfrm>
        </p:spPr>
        <p:txBody>
          <a:bodyPr/>
          <a:lstStyle/>
          <a:p>
            <a:r>
              <a:rPr lang="en-US" dirty="0"/>
              <a:t>Sean Caffrey, Executive Director, Acceleration Consortium</a:t>
            </a:r>
          </a:p>
          <a:p>
            <a:endParaRPr lang="en-US" dirty="0"/>
          </a:p>
          <a:p>
            <a:r>
              <a:rPr lang="en-US" dirty="0"/>
              <a:t>Padraic Foley, Director, Strategy and Partnerships</a:t>
            </a:r>
          </a:p>
          <a:p>
            <a:endParaRPr lang="en-US" dirty="0"/>
          </a:p>
          <a:p>
            <a:r>
              <a:rPr lang="en-US" dirty="0"/>
              <a:t>May 26, 2025</a:t>
            </a:r>
          </a:p>
        </p:txBody>
      </p:sp>
    </p:spTree>
    <p:extLst>
      <p:ext uri="{BB962C8B-B14F-4D97-AF65-F5344CB8AC3E}">
        <p14:creationId xmlns:p14="http://schemas.microsoft.com/office/powerpoint/2010/main" val="410282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973A-7C2B-2BFB-9F26-92D87257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B1EAE-FCE9-09AB-F299-BB7559D3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>
                <a:latin typeface="Rubik" panose="02000604000000020004" pitchFamily="2" charset="-79"/>
                <a:cs typeface="Rubik" panose="02000604000000020004" pitchFamily="2" charset="-79"/>
              </a:rPr>
              <a:t>2</a:t>
            </a:fld>
            <a:endParaRPr lang="en-CA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0CBF4-33CE-41E0-82E6-BEDCF2BD2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AutoNum type="arabicPeriod"/>
            </a:pPr>
            <a:r>
              <a:rPr lang="en-US" b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Introductions</a:t>
            </a:r>
          </a:p>
          <a:p>
            <a:pPr marL="342900" indent="-342900" algn="just">
              <a:buAutoNum type="arabicPeriod"/>
            </a:pPr>
            <a:r>
              <a:rPr lang="en-US" b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Overview of discussion post CFREF 2024 with U Victoria</a:t>
            </a:r>
          </a:p>
          <a:p>
            <a:pPr marL="342900" indent="-342900" algn="just">
              <a:buAutoNum type="arabicPeriod"/>
            </a:pPr>
            <a:r>
              <a:rPr lang="en-US" b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Alignment on mission, goals and objectives</a:t>
            </a:r>
          </a:p>
          <a:p>
            <a:pPr marL="342900" indent="-342900" algn="just">
              <a:buAutoNum type="arabicPeriod"/>
            </a:pPr>
            <a:r>
              <a:rPr lang="en-US" b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Format of next meeting including cadence</a:t>
            </a:r>
          </a:p>
          <a:p>
            <a:endParaRPr lang="en-US" b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endParaRPr lang="en-US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079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ABF9-0EB8-BF38-E2A0-5F68B7F72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D043-1E76-3A07-7E0C-E235A9F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Fire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42838-6B37-8BAE-480C-C4C6A90E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3</a:t>
            </a:fld>
            <a:endParaRPr lang="en-C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4C0E6D7-6183-DF38-A44E-69DC3F380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/>
          <a:lstStyle/>
          <a:p>
            <a:pPr lvl="1" algn="just"/>
            <a:r>
              <a:rPr lang="en-US" sz="2800">
                <a:latin typeface="Rubik" panose="02000604000000020004" pitchFamily="2" charset="-79"/>
                <a:cs typeface="Rubik" panose="02000604000000020004" pitchFamily="2" charset="-79"/>
              </a:rPr>
              <a:t>Name</a:t>
            </a:r>
          </a:p>
          <a:p>
            <a:pPr lvl="1" algn="just"/>
            <a:r>
              <a:rPr lang="en-US" sz="2800">
                <a:latin typeface="Rubik" panose="02000604000000020004" pitchFamily="2" charset="-79"/>
                <a:cs typeface="Rubik" panose="02000604000000020004" pitchFamily="2" charset="-79"/>
              </a:rPr>
              <a:t>Role</a:t>
            </a:r>
          </a:p>
          <a:p>
            <a:pPr lvl="1" algn="just"/>
            <a:r>
              <a:rPr lang="en-US" sz="2800">
                <a:latin typeface="Rubik" panose="02000604000000020004" pitchFamily="2" charset="-79"/>
                <a:cs typeface="Rubik" panose="02000604000000020004" pitchFamily="2" charset="-79"/>
              </a:rPr>
              <a:t>Institution</a:t>
            </a:r>
          </a:p>
          <a:p>
            <a:pPr lvl="1" algn="just"/>
            <a:r>
              <a:rPr lang="en-US" sz="2800">
                <a:latin typeface="Rubik" panose="02000604000000020004" pitchFamily="2" charset="-79"/>
                <a:cs typeface="Rubik" panose="02000604000000020004" pitchFamily="2" charset="-79"/>
              </a:rPr>
              <a:t>Hoping to get ”x” from CoP? </a:t>
            </a:r>
          </a:p>
          <a:p>
            <a:pPr marL="800100" lvl="1" indent="-342900" algn="just">
              <a:buAutoNum type="arabicPeriod"/>
            </a:pPr>
            <a:endParaRPr lang="en-US" b="0">
              <a:solidFill>
                <a:schemeClr val="tx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endParaRPr lang="en-US" b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endParaRPr lang="en-US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973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2F49C-CD21-711C-2200-EA894639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CDAD7-B647-8588-1674-DC8D2390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AD8D0-3619-7212-E868-D26BA4BD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4</a:t>
            </a:fld>
            <a:endParaRPr lang="en-C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16A3671-5E0F-5E97-61AA-B2C3DA2F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Co-create the Community of Practice with participants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Develop an open, inclusive environment with participants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Report learnings with TIPs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Meet with TIPs to discuss learnings and improve for CFREF program design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Share learnings and actions with corresponding communities of practice (e.g., Executive Director, Knowledge Mobilization, and EDI communities of practice)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Create key celebration moments (e.g., at CFREF Symposium)</a:t>
            </a:r>
          </a:p>
          <a:p>
            <a:r>
              <a:rPr lang="en-CA" sz="18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Share communications, stories with the TIPS, the general public, showcasing how universities are working together to create collective impact with tax-payer dollars</a:t>
            </a:r>
            <a:r>
              <a:rPr lang="en-CA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endParaRPr lang="en-US" b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0" indent="0">
              <a:buNone/>
            </a:pP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endParaRPr lang="en-US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2742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B7EA7-4EE5-9D24-6BC1-305016288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74BC5-833E-D140-9C61-3948BD36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Purpose, Mission, 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7FD24-77B4-4543-A7F5-472D6E3F1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5</a:t>
            </a:fld>
            <a:endParaRPr lang="en-C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3020BAC-2E29-B1B8-554E-6264994E4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b="1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What’s the purpose of Partnership &amp; Engagement Community of Practice?</a:t>
            </a:r>
            <a:endParaRPr lang="en-CA" sz="1800" kern="100">
              <a:effectLst/>
              <a:latin typeface="Rubik" panose="02000604000000020004" pitchFamily="2" charset="-79"/>
              <a:ea typeface="Aptos" panose="020B0004020202020204" pitchFamily="34" charset="0"/>
              <a:cs typeface="Rubik" panose="02000604000000020004" pitchFamily="2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 	To improve partnership and engagement of CFREF projects so maximum benefits are achieved for Canadian citizens through CFREF funding.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b="1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What’s the mission of Partnership &amp; Engagement Community of Practice?</a:t>
            </a:r>
            <a:endParaRPr lang="en-CA" sz="1800" kern="100">
              <a:effectLst/>
              <a:latin typeface="Rubik" panose="02000604000000020004" pitchFamily="2" charset="-79"/>
              <a:ea typeface="Aptos" panose="020B0004020202020204" pitchFamily="34" charset="0"/>
              <a:cs typeface="Rubik" panose="02000604000000020004" pitchFamily="2" charset="-79"/>
            </a:endParaRP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CA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To build a community of partnership and engagement leaders that pro-actively contribute to improving CFREF projects.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b="1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Goal of the community of practice?</a:t>
            </a:r>
            <a:endParaRPr lang="en-CA" sz="1800" kern="100">
              <a:effectLst/>
              <a:latin typeface="Rubik" panose="02000604000000020004" pitchFamily="2" charset="-79"/>
              <a:ea typeface="Aptos" panose="020B0004020202020204" pitchFamily="34" charset="0"/>
              <a:cs typeface="Rubik" panose="02000604000000020004" pitchFamily="2" charset="-79"/>
            </a:endParaRPr>
          </a:p>
          <a:p>
            <a:pPr lvl="1">
              <a:lnSpc>
                <a:spcPct val="115000"/>
              </a:lnSpc>
              <a:spcAft>
                <a:spcPts val="800"/>
              </a:spcAft>
            </a:pPr>
            <a:r>
              <a:rPr lang="en-CA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To strengthen capacity and collaboration through joint learning, knowledge sharing, and action.</a:t>
            </a:r>
          </a:p>
          <a:p>
            <a:pPr marL="0" indent="0">
              <a:buNone/>
            </a:pP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endParaRPr lang="en-US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25483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B8FDA-D634-47C6-D7B0-443C376C3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23AE-1761-7679-B095-4E63C35F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 of meetings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412BF-9EFD-2A32-A456-C4E0218D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06F3F-BA9C-4905-B7E4-EE92C18D0174}" type="slidenum">
              <a:rPr lang="en-CA" smtClean="0"/>
              <a:t>6</a:t>
            </a:fld>
            <a:endParaRPr lang="en-C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1D5555D-3F3B-8338-14A8-04FE4742B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1" y="1272990"/>
            <a:ext cx="11236247" cy="4581400"/>
          </a:xfrm>
        </p:spPr>
        <p:txBody>
          <a:bodyPr vert="horz" lIns="288000" tIns="180000" rIns="91440" bIns="180000" rtlCol="0" anchor="t">
            <a:no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Chair?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kern="100"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Frequency?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sz="1800" kern="100">
                <a:effectLst/>
                <a:latin typeface="Rubik" panose="02000604000000020004" pitchFamily="2" charset="-79"/>
                <a:ea typeface="Aptos" panose="020B0004020202020204" pitchFamily="34" charset="0"/>
                <a:cs typeface="Rubik" panose="02000604000000020004" pitchFamily="2" charset="-79"/>
              </a:rPr>
              <a:t>What to share?</a:t>
            </a: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kern="100">
                <a:latin typeface="Rubik"/>
                <a:cs typeface="Rubik"/>
              </a:rPr>
              <a:t>Next topic to discuss</a:t>
            </a:r>
          </a:p>
          <a:p>
            <a:pPr marL="0" indent="0">
              <a:buNone/>
            </a:pP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br>
              <a:rPr lang="en-US">
                <a:latin typeface="Rubik" panose="02000604000000020004" pitchFamily="2" charset="-79"/>
                <a:cs typeface="Rubik" panose="02000604000000020004" pitchFamily="2" charset="-79"/>
              </a:rPr>
            </a:br>
            <a:endParaRPr lang="en-US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448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0"/>
          <p:cNvPicPr preferRelativeResize="0"/>
          <p:nvPr/>
        </p:nvPicPr>
        <p:blipFill rotWithShape="1">
          <a:blip r:embed="rId3">
            <a:alphaModFix/>
          </a:blip>
          <a:srcRect t="3740" b="-3740"/>
          <a:stretch/>
        </p:blipFill>
        <p:spPr>
          <a:xfrm>
            <a:off x="4618900" y="1476267"/>
            <a:ext cx="7521467" cy="538173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0"/>
          <p:cNvSpPr/>
          <p:nvPr/>
        </p:nvSpPr>
        <p:spPr>
          <a:xfrm>
            <a:off x="415600" y="1411467"/>
            <a:ext cx="11360800" cy="1398800"/>
          </a:xfrm>
          <a:prstGeom prst="rect">
            <a:avLst/>
          </a:prstGeom>
          <a:solidFill>
            <a:srgbClr val="222222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1" name="Google Shape;331;p30"/>
          <p:cNvSpPr txBox="1"/>
          <p:nvPr/>
        </p:nvSpPr>
        <p:spPr>
          <a:xfrm>
            <a:off x="1886971" y="-31200"/>
            <a:ext cx="66620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-GB" sz="5333">
                <a:solidFill>
                  <a:srgbClr val="EEEEEE"/>
                </a:solidFill>
                <a:latin typeface="Rubik Black"/>
                <a:ea typeface="Rubik Black"/>
                <a:cs typeface="Rubik Black"/>
                <a:sym typeface="Rubik Black"/>
              </a:rPr>
              <a:t>Thank you!</a:t>
            </a:r>
            <a:endParaRPr sz="5333">
              <a:solidFill>
                <a:srgbClr val="EEEEEE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cxnSp>
        <p:nvCxnSpPr>
          <p:cNvPr id="332" name="Google Shape;332;p30"/>
          <p:cNvCxnSpPr/>
          <p:nvPr/>
        </p:nvCxnSpPr>
        <p:spPr>
          <a:xfrm>
            <a:off x="415600" y="-31200"/>
            <a:ext cx="0" cy="6920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30"/>
          <p:cNvCxnSpPr/>
          <p:nvPr/>
        </p:nvCxnSpPr>
        <p:spPr>
          <a:xfrm>
            <a:off x="11776400" y="-31200"/>
            <a:ext cx="0" cy="69204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30"/>
          <p:cNvCxnSpPr/>
          <p:nvPr/>
        </p:nvCxnSpPr>
        <p:spPr>
          <a:xfrm rot="10800000">
            <a:off x="-5200" y="2810067"/>
            <a:ext cx="122024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30"/>
          <p:cNvCxnSpPr/>
          <p:nvPr/>
        </p:nvCxnSpPr>
        <p:spPr>
          <a:xfrm rot="10800000">
            <a:off x="-10400" y="1403059"/>
            <a:ext cx="122024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6" name="Google Shape;336;p30"/>
          <p:cNvSpPr txBox="1"/>
          <p:nvPr/>
        </p:nvSpPr>
        <p:spPr>
          <a:xfrm>
            <a:off x="549068" y="5308815"/>
            <a:ext cx="697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7796">
              <a:lnSpc>
                <a:spcPct val="175000"/>
              </a:lnSpc>
              <a:buClr>
                <a:schemeClr val="lt1"/>
              </a:buClr>
              <a:buSzPts val="1500"/>
            </a:pPr>
            <a:r>
              <a:rPr lang="en-GB" sz="2000" u="sng">
                <a:solidFill>
                  <a:schemeClr val="lt1"/>
                </a:solidFill>
                <a:latin typeface="Rubik Light"/>
                <a:ea typeface="Rubik Light"/>
                <a:cs typeface="Rubik Light"/>
                <a:sym typeface="Rubik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padraic.foley@utoronto.ca</a:t>
            </a:r>
            <a:endParaRPr sz="2400"/>
          </a:p>
        </p:txBody>
      </p:sp>
      <p:pic>
        <p:nvPicPr>
          <p:cNvPr id="337" name="Google Shape;3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1367" y="5786533"/>
            <a:ext cx="3117900" cy="57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C Template 2024">
  <a:themeElements>
    <a:clrScheme name="AC-UofT*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3D00"/>
      </a:accent1>
      <a:accent2>
        <a:srgbClr val="969696"/>
      </a:accent2>
      <a:accent3>
        <a:srgbClr val="EC622C"/>
      </a:accent3>
      <a:accent4>
        <a:srgbClr val="FFCC50"/>
      </a:accent4>
      <a:accent5>
        <a:srgbClr val="F3833C"/>
      </a:accent5>
      <a:accent6>
        <a:srgbClr val="AE3C0E"/>
      </a:accent6>
      <a:hlink>
        <a:srgbClr val="07254B"/>
      </a:hlink>
      <a:folHlink>
        <a:srgbClr val="9E64AC"/>
      </a:folHlink>
    </a:clrScheme>
    <a:fontScheme name="Custom 8">
      <a:majorFont>
        <a:latin typeface="Rubik Black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Template 2024" id="{D8B10D2B-33B4-6148-9536-5773D65F0301}" vid="{DAC1BD6D-FC96-D44F-8391-C949D51781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014B6BD329B94FB5540E66DDACEE7B" ma:contentTypeVersion="21" ma:contentTypeDescription="Create a new document." ma:contentTypeScope="" ma:versionID="64faf482e72cab902588b1c4b50fb2eb">
  <xsd:schema xmlns:xsd="http://www.w3.org/2001/XMLSchema" xmlns:xs="http://www.w3.org/2001/XMLSchema" xmlns:p="http://schemas.microsoft.com/office/2006/metadata/properties" xmlns:ns2="21ae269f-93ac-4658-a01e-0d9e1e9e452c" xmlns:ns3="15087473-fe31-418c-9e91-47d9b4d2a980" targetNamespace="http://schemas.microsoft.com/office/2006/metadata/properties" ma:root="true" ma:fieldsID="0979ff78a422d88aa76caa544957e3ef" ns2:_="" ns3:_="">
    <xsd:import namespace="21ae269f-93ac-4658-a01e-0d9e1e9e452c"/>
    <xsd:import namespace="15087473-fe31-418c-9e91-47d9b4d2a9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NumberofFile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ae269f-93ac-4658-a01e-0d9e1e9e45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e164b29-4069-4387-b6aa-f01f2a1f4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0" nillable="true" ma:displayName="Awarded" ma:format="Dropdown" ma:internalName="Notes">
      <xsd:simpleType>
        <xsd:restriction base="dms:Note">
          <xsd:maxLength value="255"/>
        </xsd:restriction>
      </xsd:simpleType>
    </xsd:element>
    <xsd:element name="NumberofFiles" ma:index="21" nillable="true" ma:displayName="Number of Files" ma:format="Dropdown" ma:internalName="NumberofFiles" ma:percentage="FALSE">
      <xsd:simpleType>
        <xsd:restriction base="dms:Number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87473-fe31-418c-9e91-47d9b4d2a98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849533d-e55f-4cc9-af51-45fdf82b88fc}" ma:internalName="TaxCatchAll" ma:showField="CatchAllData" ma:web="15087473-fe31-418c-9e91-47d9b4d2a9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087473-fe31-418c-9e91-47d9b4d2a980" xsi:nil="true"/>
    <lcf76f155ced4ddcb4097134ff3c332f xmlns="21ae269f-93ac-4658-a01e-0d9e1e9e452c">
      <Terms xmlns="http://schemas.microsoft.com/office/infopath/2007/PartnerControls"/>
    </lcf76f155ced4ddcb4097134ff3c332f>
    <Notes xmlns="21ae269f-93ac-4658-a01e-0d9e1e9e452c" xsi:nil="true"/>
    <NumberofFiles xmlns="21ae269f-93ac-4658-a01e-0d9e1e9e452c" xsi:nil="true"/>
    <MediaLengthInSeconds xmlns="21ae269f-93ac-4658-a01e-0d9e1e9e452c" xsi:nil="true"/>
    <SharedWithUsers xmlns="15087473-fe31-418c-9e91-47d9b4d2a98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652C68A-785F-4B04-8249-79893D994FC2}"/>
</file>

<file path=customXml/itemProps2.xml><?xml version="1.0" encoding="utf-8"?>
<ds:datastoreItem xmlns:ds="http://schemas.openxmlformats.org/officeDocument/2006/customXml" ds:itemID="{8DA751CB-F7F6-4FB9-A031-FD1301BDA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E4F969-6A59-466D-B807-CBB8D08EC87E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a65628ea-c8b2-4e20-830f-d6ae18756890"/>
    <ds:schemaRef ds:uri="http://purl.org/dc/terms/"/>
    <ds:schemaRef ds:uri="http://purl.org/dc/dcmitype/"/>
    <ds:schemaRef ds:uri="507eaa0c-a89b-4e8a-9684-fac28db180d8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AC Template 2024</Template>
  <TotalTime>3</TotalTime>
  <Words>299</Words>
  <Application>Microsoft Macintosh PowerPoint</Application>
  <PresentationFormat>Widescreen</PresentationFormat>
  <Paragraphs>55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Rubik</vt:lpstr>
      <vt:lpstr>Arial</vt:lpstr>
      <vt:lpstr>Open Sans</vt:lpstr>
      <vt:lpstr>Rubik Light</vt:lpstr>
      <vt:lpstr>Rubik Black</vt:lpstr>
      <vt:lpstr>Wingdings</vt:lpstr>
      <vt:lpstr>Symbol</vt:lpstr>
      <vt:lpstr>Aptos</vt:lpstr>
      <vt:lpstr>AC Template 2024</vt:lpstr>
      <vt:lpstr>Community of Practice:  Partnership Engagement</vt:lpstr>
      <vt:lpstr>Agenda</vt:lpstr>
      <vt:lpstr>Quick Fire Introductions</vt:lpstr>
      <vt:lpstr>Objectives </vt:lpstr>
      <vt:lpstr>Purpose, Mission, Goal</vt:lpstr>
      <vt:lpstr>Format of meetings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Brandon Lines</dc:creator>
  <cp:lastModifiedBy>Padraic Foley</cp:lastModifiedBy>
  <cp:revision>2</cp:revision>
  <dcterms:created xsi:type="dcterms:W3CDTF">2025-05-20T14:32:42Z</dcterms:created>
  <dcterms:modified xsi:type="dcterms:W3CDTF">2025-05-26T14:51:47Z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0x01010012014B6BD329B94FB5540E66DDACEE7B</vt:lpwstr>
  </property>
  <property fmtid="{D5CDD505-2E9C-101B-9397-08002B2CF9AE}" pid="3" name="MediaServiceImageTags">
    <vt:lpwstr/>
  </property>
  <property fmtid="{D5CDD505-2E9C-101B-9397-08002B2CF9AE}" pid="4" name="Order">
    <vt:lpwstr>1771200.00000000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